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4" r:id="rId4"/>
    <p:sldId id="258" r:id="rId5"/>
    <p:sldId id="259" r:id="rId6"/>
    <p:sldId id="260" r:id="rId7"/>
    <p:sldId id="262" r:id="rId8"/>
    <p:sldId id="263" r:id="rId9"/>
    <p:sldId id="299" r:id="rId10"/>
    <p:sldId id="261" r:id="rId11"/>
    <p:sldId id="265" r:id="rId12"/>
    <p:sldId id="270" r:id="rId13"/>
    <p:sldId id="268" r:id="rId14"/>
    <p:sldId id="269" r:id="rId15"/>
    <p:sldId id="329" r:id="rId16"/>
    <p:sldId id="271" r:id="rId17"/>
    <p:sldId id="272" r:id="rId18"/>
    <p:sldId id="273" r:id="rId19"/>
    <p:sldId id="274" r:id="rId20"/>
    <p:sldId id="283" r:id="rId21"/>
    <p:sldId id="284" r:id="rId22"/>
    <p:sldId id="285" r:id="rId23"/>
    <p:sldId id="286" r:id="rId24"/>
    <p:sldId id="288" r:id="rId25"/>
    <p:sldId id="287" r:id="rId26"/>
    <p:sldId id="289" r:id="rId27"/>
    <p:sldId id="291" r:id="rId28"/>
    <p:sldId id="292" r:id="rId29"/>
    <p:sldId id="293" r:id="rId30"/>
    <p:sldId id="294" r:id="rId31"/>
    <p:sldId id="295" r:id="rId32"/>
    <p:sldId id="297" r:id="rId33"/>
    <p:sldId id="330" r:id="rId34"/>
    <p:sldId id="328" r:id="rId35"/>
    <p:sldId id="331" r:id="rId36"/>
    <p:sldId id="298" r:id="rId37"/>
    <p:sldId id="301" r:id="rId38"/>
    <p:sldId id="302" r:id="rId39"/>
    <p:sldId id="303" r:id="rId40"/>
    <p:sldId id="305" r:id="rId41"/>
    <p:sldId id="306" r:id="rId42"/>
    <p:sldId id="307" r:id="rId43"/>
    <p:sldId id="308" r:id="rId44"/>
    <p:sldId id="309" r:id="rId45"/>
    <p:sldId id="314" r:id="rId46"/>
    <p:sldId id="312" r:id="rId47"/>
    <p:sldId id="313" r:id="rId48"/>
    <p:sldId id="310" r:id="rId49"/>
    <p:sldId id="317" r:id="rId50"/>
    <p:sldId id="318" r:id="rId51"/>
    <p:sldId id="319" r:id="rId52"/>
    <p:sldId id="325" r:id="rId53"/>
    <p:sldId id="323" r:id="rId54"/>
    <p:sldId id="326" r:id="rId55"/>
    <p:sldId id="333" r:id="rId56"/>
    <p:sldId id="334" r:id="rId57"/>
    <p:sldId id="316" r:id="rId58"/>
    <p:sldId id="343" r:id="rId59"/>
    <p:sldId id="335" r:id="rId60"/>
    <p:sldId id="336" r:id="rId61"/>
    <p:sldId id="327" r:id="rId62"/>
    <p:sldId id="337" r:id="rId63"/>
    <p:sldId id="338" r:id="rId64"/>
    <p:sldId id="339" r:id="rId65"/>
    <p:sldId id="340" r:id="rId66"/>
    <p:sldId id="341" r:id="rId67"/>
    <p:sldId id="342" r:id="rId68"/>
    <p:sldId id="300" r:id="rId69"/>
    <p:sldId id="279" r:id="rId70"/>
    <p:sldId id="275" r:id="rId71"/>
    <p:sldId id="276" r:id="rId72"/>
    <p:sldId id="277" r:id="rId73"/>
    <p:sldId id="278" r:id="rId74"/>
    <p:sldId id="280" r:id="rId75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269C01F-6A57-42E4-B3C8-79F59889A8A8}" v="44" dt="2026-02-05T17:53:02.58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31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microsoft.com/office/2016/11/relationships/changesInfo" Target="changesInfos/changesInfo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heme" Target="theme/theme1.xml"/><Relationship Id="rId8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art Bozon" userId="26c7e87d-a4c1-46b5-bd66-bae5a56eb03c" providerId="ADAL" clId="{E06602E6-6C6E-4463-9671-906A68A7DC73}"/>
    <pc:docChg chg="undo redo custSel addSld delSld modSld sldOrd">
      <pc:chgData name="Bart Bozon" userId="26c7e87d-a4c1-46b5-bd66-bae5a56eb03c" providerId="ADAL" clId="{E06602E6-6C6E-4463-9671-906A68A7DC73}" dt="2026-02-05T17:53:06.185" v="7621" actId="478"/>
      <pc:docMkLst>
        <pc:docMk/>
      </pc:docMkLst>
      <pc:sldChg chg="modSp mod">
        <pc:chgData name="Bart Bozon" userId="26c7e87d-a4c1-46b5-bd66-bae5a56eb03c" providerId="ADAL" clId="{E06602E6-6C6E-4463-9671-906A68A7DC73}" dt="2026-01-13T12:57:25.830" v="4670" actId="20577"/>
        <pc:sldMkLst>
          <pc:docMk/>
          <pc:sldMk cId="3515717637" sldId="257"/>
        </pc:sldMkLst>
        <pc:spChg chg="mod">
          <ac:chgData name="Bart Bozon" userId="26c7e87d-a4c1-46b5-bd66-bae5a56eb03c" providerId="ADAL" clId="{E06602E6-6C6E-4463-9671-906A68A7DC73}" dt="2026-01-13T12:57:25.830" v="4670" actId="20577"/>
          <ac:spMkLst>
            <pc:docMk/>
            <pc:sldMk cId="3515717637" sldId="257"/>
            <ac:spMk id="3" creationId="{FC89B433-5339-986D-551A-1E5664A906F6}"/>
          </ac:spMkLst>
        </pc:spChg>
      </pc:sldChg>
      <pc:sldChg chg="modAnim">
        <pc:chgData name="Bart Bozon" userId="26c7e87d-a4c1-46b5-bd66-bae5a56eb03c" providerId="ADAL" clId="{E06602E6-6C6E-4463-9671-906A68A7DC73}" dt="2026-01-12T07:45:13.877" v="463"/>
        <pc:sldMkLst>
          <pc:docMk/>
          <pc:sldMk cId="2871438131" sldId="258"/>
        </pc:sldMkLst>
      </pc:sldChg>
      <pc:sldChg chg="addSp delSp modSp add mod modTransition addAnim delAnim modAnim">
        <pc:chgData name="Bart Bozon" userId="26c7e87d-a4c1-46b5-bd66-bae5a56eb03c" providerId="ADAL" clId="{E06602E6-6C6E-4463-9671-906A68A7DC73}" dt="2026-01-12T07:45:39.360" v="474" actId="20577"/>
        <pc:sldMkLst>
          <pc:docMk/>
          <pc:sldMk cId="733426273" sldId="259"/>
        </pc:sldMkLst>
        <pc:spChg chg="mod">
          <ac:chgData name="Bart Bozon" userId="26c7e87d-a4c1-46b5-bd66-bae5a56eb03c" providerId="ADAL" clId="{E06602E6-6C6E-4463-9671-906A68A7DC73}" dt="2026-01-12T07:45:39.360" v="474" actId="20577"/>
          <ac:spMkLst>
            <pc:docMk/>
            <pc:sldMk cId="733426273" sldId="259"/>
            <ac:spMk id="3" creationId="{0818659B-0B2B-1AE6-EA98-3F316FFB1F77}"/>
          </ac:spMkLst>
        </pc:spChg>
        <pc:picChg chg="add mod">
          <ac:chgData name="Bart Bozon" userId="26c7e87d-a4c1-46b5-bd66-bae5a56eb03c" providerId="ADAL" clId="{E06602E6-6C6E-4463-9671-906A68A7DC73}" dt="2026-01-12T07:28:03.451" v="115" actId="1076"/>
          <ac:picMkLst>
            <pc:docMk/>
            <pc:sldMk cId="733426273" sldId="259"/>
            <ac:picMk id="4" creationId="{16A9052D-C7E1-0058-B9EE-201B59431AD7}"/>
          </ac:picMkLst>
        </pc:picChg>
        <pc:picChg chg="add mod">
          <ac:chgData name="Bart Bozon" userId="26c7e87d-a4c1-46b5-bd66-bae5a56eb03c" providerId="ADAL" clId="{E06602E6-6C6E-4463-9671-906A68A7DC73}" dt="2026-01-12T07:28:01.817" v="114" actId="1076"/>
          <ac:picMkLst>
            <pc:docMk/>
            <pc:sldMk cId="733426273" sldId="259"/>
            <ac:picMk id="6" creationId="{2BE3E0CD-0023-36F0-C42C-318F80B3FA25}"/>
          </ac:picMkLst>
        </pc:picChg>
        <pc:picChg chg="add mod">
          <ac:chgData name="Bart Bozon" userId="26c7e87d-a4c1-46b5-bd66-bae5a56eb03c" providerId="ADAL" clId="{E06602E6-6C6E-4463-9671-906A68A7DC73}" dt="2026-01-12T07:29:30.531" v="163" actId="166"/>
          <ac:picMkLst>
            <pc:docMk/>
            <pc:sldMk cId="733426273" sldId="259"/>
            <ac:picMk id="2052" creationId="{9FBBA91C-983E-1664-3405-B7688060C519}"/>
          </ac:picMkLst>
        </pc:picChg>
        <pc:picChg chg="add mod">
          <ac:chgData name="Bart Bozon" userId="26c7e87d-a4c1-46b5-bd66-bae5a56eb03c" providerId="ADAL" clId="{E06602E6-6C6E-4463-9671-906A68A7DC73}" dt="2026-01-12T07:27:49.005" v="107" actId="1076"/>
          <ac:picMkLst>
            <pc:docMk/>
            <pc:sldMk cId="733426273" sldId="259"/>
            <ac:picMk id="2056" creationId="{1BEEA4BE-DB53-B656-E58D-BE962A2846AE}"/>
          </ac:picMkLst>
        </pc:picChg>
        <pc:picChg chg="add mod">
          <ac:chgData name="Bart Bozon" userId="26c7e87d-a4c1-46b5-bd66-bae5a56eb03c" providerId="ADAL" clId="{E06602E6-6C6E-4463-9671-906A68A7DC73}" dt="2026-01-12T07:29:41.654" v="167" actId="14100"/>
          <ac:picMkLst>
            <pc:docMk/>
            <pc:sldMk cId="733426273" sldId="259"/>
            <ac:picMk id="2060" creationId="{02B07244-2F9C-6382-676D-64495BF7D2C5}"/>
          </ac:picMkLst>
        </pc:picChg>
        <pc:picChg chg="add mod">
          <ac:chgData name="Bart Bozon" userId="26c7e87d-a4c1-46b5-bd66-bae5a56eb03c" providerId="ADAL" clId="{E06602E6-6C6E-4463-9671-906A68A7DC73}" dt="2026-01-12T07:27:52.738" v="109" actId="14100"/>
          <ac:picMkLst>
            <pc:docMk/>
            <pc:sldMk cId="733426273" sldId="259"/>
            <ac:picMk id="2062" creationId="{3CCA7BFD-06CE-0A20-2401-753EA33EAC6D}"/>
          </ac:picMkLst>
        </pc:picChg>
        <pc:cxnChg chg="add">
          <ac:chgData name="Bart Bozon" userId="26c7e87d-a4c1-46b5-bd66-bae5a56eb03c" providerId="ADAL" clId="{E06602E6-6C6E-4463-9671-906A68A7DC73}" dt="2026-01-12T07:28:32.984" v="152" actId="11529"/>
          <ac:cxnSpMkLst>
            <pc:docMk/>
            <pc:sldMk cId="733426273" sldId="259"/>
            <ac:cxnSpMk id="9" creationId="{6CFDC3F2-22E7-99F1-CD2E-5A72D5D60C64}"/>
          </ac:cxnSpMkLst>
        </pc:cxnChg>
        <pc:cxnChg chg="add mod">
          <ac:chgData name="Bart Bozon" userId="26c7e87d-a4c1-46b5-bd66-bae5a56eb03c" providerId="ADAL" clId="{E06602E6-6C6E-4463-9671-906A68A7DC73}" dt="2026-01-12T07:28:40.254" v="155" actId="14100"/>
          <ac:cxnSpMkLst>
            <pc:docMk/>
            <pc:sldMk cId="733426273" sldId="259"/>
            <ac:cxnSpMk id="10" creationId="{13E5BE42-60D4-1AEA-62D7-31FF61C976A3}"/>
          </ac:cxnSpMkLst>
        </pc:cxnChg>
        <pc:cxnChg chg="add mod">
          <ac:chgData name="Bart Bozon" userId="26c7e87d-a4c1-46b5-bd66-bae5a56eb03c" providerId="ADAL" clId="{E06602E6-6C6E-4463-9671-906A68A7DC73}" dt="2026-01-12T07:28:46.129" v="158" actId="14100"/>
          <ac:cxnSpMkLst>
            <pc:docMk/>
            <pc:sldMk cId="733426273" sldId="259"/>
            <ac:cxnSpMk id="13" creationId="{86017936-7C48-0453-B353-2C3C78C14F76}"/>
          </ac:cxnSpMkLst>
        </pc:cxnChg>
      </pc:sldChg>
      <pc:sldChg chg="addSp delSp modSp add mod modTransition modAnim">
        <pc:chgData name="Bart Bozon" userId="26c7e87d-a4c1-46b5-bd66-bae5a56eb03c" providerId="ADAL" clId="{E06602E6-6C6E-4463-9671-906A68A7DC73}" dt="2026-01-12T07:34:34.538" v="237" actId="1076"/>
        <pc:sldMkLst>
          <pc:docMk/>
          <pc:sldMk cId="2182176356" sldId="260"/>
        </pc:sldMkLst>
        <pc:spChg chg="mod">
          <ac:chgData name="Bart Bozon" userId="26c7e87d-a4c1-46b5-bd66-bae5a56eb03c" providerId="ADAL" clId="{E06602E6-6C6E-4463-9671-906A68A7DC73}" dt="2026-01-12T07:34:29.366" v="236" actId="20577"/>
          <ac:spMkLst>
            <pc:docMk/>
            <pc:sldMk cId="2182176356" sldId="260"/>
            <ac:spMk id="3" creationId="{9DAD5447-5E45-5D11-A8D4-D03515303F58}"/>
          </ac:spMkLst>
        </pc:spChg>
        <pc:spChg chg="add mod">
          <ac:chgData name="Bart Bozon" userId="26c7e87d-a4c1-46b5-bd66-bae5a56eb03c" providerId="ADAL" clId="{E06602E6-6C6E-4463-9671-906A68A7DC73}" dt="2026-01-12T07:32:30.915" v="183" actId="1076"/>
          <ac:spMkLst>
            <pc:docMk/>
            <pc:sldMk cId="2182176356" sldId="260"/>
            <ac:spMk id="7" creationId="{04BA48AC-14DB-2CD9-2360-19AE4D4B5A5F}"/>
          </ac:spMkLst>
        </pc:spChg>
        <pc:picChg chg="add mod">
          <ac:chgData name="Bart Bozon" userId="26c7e87d-a4c1-46b5-bd66-bae5a56eb03c" providerId="ADAL" clId="{E06602E6-6C6E-4463-9671-906A68A7DC73}" dt="2026-01-12T07:34:34.538" v="237" actId="1076"/>
          <ac:picMkLst>
            <pc:docMk/>
            <pc:sldMk cId="2182176356" sldId="260"/>
            <ac:picMk id="11" creationId="{9A7D7DDB-EDF8-69E6-BD11-D378777D94DF}"/>
          </ac:picMkLst>
        </pc:picChg>
      </pc:sldChg>
      <pc:sldChg chg="addSp modSp new mod">
        <pc:chgData name="Bart Bozon" userId="26c7e87d-a4c1-46b5-bd66-bae5a56eb03c" providerId="ADAL" clId="{E06602E6-6C6E-4463-9671-906A68A7DC73}" dt="2026-01-12T08:17:38.144" v="874" actId="1076"/>
        <pc:sldMkLst>
          <pc:docMk/>
          <pc:sldMk cId="2942890223" sldId="261"/>
        </pc:sldMkLst>
        <pc:spChg chg="mod">
          <ac:chgData name="Bart Bozon" userId="26c7e87d-a4c1-46b5-bd66-bae5a56eb03c" providerId="ADAL" clId="{E06602E6-6C6E-4463-9671-906A68A7DC73}" dt="2026-01-12T08:16:54.059" v="849" actId="20577"/>
          <ac:spMkLst>
            <pc:docMk/>
            <pc:sldMk cId="2942890223" sldId="261"/>
            <ac:spMk id="2" creationId="{5F2E0D30-18F3-F1B0-1E07-054BAD12AEFF}"/>
          </ac:spMkLst>
        </pc:spChg>
        <pc:spChg chg="mod">
          <ac:chgData name="Bart Bozon" userId="26c7e87d-a4c1-46b5-bd66-bae5a56eb03c" providerId="ADAL" clId="{E06602E6-6C6E-4463-9671-906A68A7DC73}" dt="2026-01-12T08:17:03.368" v="865" actId="20577"/>
          <ac:spMkLst>
            <pc:docMk/>
            <pc:sldMk cId="2942890223" sldId="261"/>
            <ac:spMk id="3" creationId="{001ABE87-F715-E56D-ECDD-A046AEEF9820}"/>
          </ac:spMkLst>
        </pc:spChg>
        <pc:spChg chg="add mod">
          <ac:chgData name="Bart Bozon" userId="26c7e87d-a4c1-46b5-bd66-bae5a56eb03c" providerId="ADAL" clId="{E06602E6-6C6E-4463-9671-906A68A7DC73}" dt="2026-01-12T08:17:38.144" v="874" actId="1076"/>
          <ac:spMkLst>
            <pc:docMk/>
            <pc:sldMk cId="2942890223" sldId="261"/>
            <ac:spMk id="5" creationId="{20FF3159-B028-A001-8962-66FBC629E9C1}"/>
          </ac:spMkLst>
        </pc:spChg>
        <pc:picChg chg="add mod">
          <ac:chgData name="Bart Bozon" userId="26c7e87d-a4c1-46b5-bd66-bae5a56eb03c" providerId="ADAL" clId="{E06602E6-6C6E-4463-9671-906A68A7DC73}" dt="2026-01-12T08:17:12.777" v="869" actId="1076"/>
          <ac:picMkLst>
            <pc:docMk/>
            <pc:sldMk cId="2942890223" sldId="261"/>
            <ac:picMk id="6146" creationId="{7AF22BFF-509C-E51D-1BAC-E00A081CE17F}"/>
          </ac:picMkLst>
        </pc:picChg>
      </pc:sldChg>
      <pc:sldChg chg="addSp delSp modSp add mod modTransition addAnim delAnim modAnim">
        <pc:chgData name="Bart Bozon" userId="26c7e87d-a4c1-46b5-bd66-bae5a56eb03c" providerId="ADAL" clId="{E06602E6-6C6E-4463-9671-906A68A7DC73}" dt="2026-01-12T07:44:45.019" v="460"/>
        <pc:sldMkLst>
          <pc:docMk/>
          <pc:sldMk cId="152741146" sldId="262"/>
        </pc:sldMkLst>
        <pc:spChg chg="mod">
          <ac:chgData name="Bart Bozon" userId="26c7e87d-a4c1-46b5-bd66-bae5a56eb03c" providerId="ADAL" clId="{E06602E6-6C6E-4463-9671-906A68A7DC73}" dt="2026-01-12T07:42:44.079" v="446" actId="20577"/>
          <ac:spMkLst>
            <pc:docMk/>
            <pc:sldMk cId="152741146" sldId="262"/>
            <ac:spMk id="3" creationId="{31EA2DF3-9EB2-2EA8-28A9-22496B34572B}"/>
          </ac:spMkLst>
        </pc:spChg>
        <pc:spChg chg="add mod">
          <ac:chgData name="Bart Bozon" userId="26c7e87d-a4c1-46b5-bd66-bae5a56eb03c" providerId="ADAL" clId="{E06602E6-6C6E-4463-9671-906A68A7DC73}" dt="2026-01-12T07:41:21.088" v="371" actId="1076"/>
          <ac:spMkLst>
            <pc:docMk/>
            <pc:sldMk cId="152741146" sldId="262"/>
            <ac:spMk id="8" creationId="{B59F0D6B-035E-97AA-CF18-5FE953B036D7}"/>
          </ac:spMkLst>
        </pc:spChg>
        <pc:picChg chg="add mod">
          <ac:chgData name="Bart Bozon" userId="26c7e87d-a4c1-46b5-bd66-bae5a56eb03c" providerId="ADAL" clId="{E06602E6-6C6E-4463-9671-906A68A7DC73}" dt="2026-01-12T07:42:34.043" v="433" actId="1076"/>
          <ac:picMkLst>
            <pc:docMk/>
            <pc:sldMk cId="152741146" sldId="262"/>
            <ac:picMk id="5" creationId="{8B851D70-EF4E-8FD1-79E4-B3B823DC32E8}"/>
          </ac:picMkLst>
        </pc:picChg>
        <pc:picChg chg="add mod">
          <ac:chgData name="Bart Bozon" userId="26c7e87d-a4c1-46b5-bd66-bae5a56eb03c" providerId="ADAL" clId="{E06602E6-6C6E-4463-9671-906A68A7DC73}" dt="2026-01-12T07:40:40.287" v="360" actId="1076"/>
          <ac:picMkLst>
            <pc:docMk/>
            <pc:sldMk cId="152741146" sldId="262"/>
            <ac:picMk id="3074" creationId="{DC9A4E3F-2607-0511-A046-A6A443DE9EEA}"/>
          </ac:picMkLst>
        </pc:picChg>
        <pc:picChg chg="add mod">
          <ac:chgData name="Bart Bozon" userId="26c7e87d-a4c1-46b5-bd66-bae5a56eb03c" providerId="ADAL" clId="{E06602E6-6C6E-4463-9671-906A68A7DC73}" dt="2026-01-12T07:40:36.051" v="358" actId="1076"/>
          <ac:picMkLst>
            <pc:docMk/>
            <pc:sldMk cId="152741146" sldId="262"/>
            <ac:picMk id="3076" creationId="{3E140606-EF24-35E7-CECA-F30C15824FED}"/>
          </ac:picMkLst>
        </pc:picChg>
      </pc:sldChg>
      <pc:sldChg chg="addSp delSp modSp add mod addAnim delAnim modAnim">
        <pc:chgData name="Bart Bozon" userId="26c7e87d-a4c1-46b5-bd66-bae5a56eb03c" providerId="ADAL" clId="{E06602E6-6C6E-4463-9671-906A68A7DC73}" dt="2026-01-12T08:39:39.392" v="1301" actId="20577"/>
        <pc:sldMkLst>
          <pc:docMk/>
          <pc:sldMk cId="310607548" sldId="263"/>
        </pc:sldMkLst>
        <pc:spChg chg="mod">
          <ac:chgData name="Bart Bozon" userId="26c7e87d-a4c1-46b5-bd66-bae5a56eb03c" providerId="ADAL" clId="{E06602E6-6C6E-4463-9671-906A68A7DC73}" dt="2026-01-12T08:39:39.392" v="1301" actId="20577"/>
          <ac:spMkLst>
            <pc:docMk/>
            <pc:sldMk cId="310607548" sldId="263"/>
            <ac:spMk id="3" creationId="{00A09ECC-B04B-08A9-B428-B5B90EA0F752}"/>
          </ac:spMkLst>
        </pc:spChg>
        <pc:spChg chg="add mod">
          <ac:chgData name="Bart Bozon" userId="26c7e87d-a4c1-46b5-bd66-bae5a56eb03c" providerId="ADAL" clId="{E06602E6-6C6E-4463-9671-906A68A7DC73}" dt="2026-01-12T07:50:55.338" v="639" actId="1076"/>
          <ac:spMkLst>
            <pc:docMk/>
            <pc:sldMk cId="310607548" sldId="263"/>
            <ac:spMk id="4" creationId="{9219B865-5917-9F6D-4D49-1A8A3FD5D531}"/>
          </ac:spMkLst>
        </pc:spChg>
        <pc:picChg chg="add mod">
          <ac:chgData name="Bart Bozon" userId="26c7e87d-a4c1-46b5-bd66-bae5a56eb03c" providerId="ADAL" clId="{E06602E6-6C6E-4463-9671-906A68A7DC73}" dt="2026-01-12T07:50:40.302" v="624" actId="1076"/>
          <ac:picMkLst>
            <pc:docMk/>
            <pc:sldMk cId="310607548" sldId="263"/>
            <ac:picMk id="4098" creationId="{C354FF05-F0D1-438F-26C7-B7EFEEEF4765}"/>
          </ac:picMkLst>
        </pc:picChg>
      </pc:sldChg>
      <pc:sldChg chg="addSp modSp new mod modAnim">
        <pc:chgData name="Bart Bozon" userId="26c7e87d-a4c1-46b5-bd66-bae5a56eb03c" providerId="ADAL" clId="{E06602E6-6C6E-4463-9671-906A68A7DC73}" dt="2026-01-13T10:53:08.864" v="3386" actId="208"/>
        <pc:sldMkLst>
          <pc:docMk/>
          <pc:sldMk cId="3010157916" sldId="264"/>
        </pc:sldMkLst>
        <pc:spChg chg="mod">
          <ac:chgData name="Bart Bozon" userId="26c7e87d-a4c1-46b5-bd66-bae5a56eb03c" providerId="ADAL" clId="{E06602E6-6C6E-4463-9671-906A68A7DC73}" dt="2026-01-12T07:53:29.546" v="663" actId="20577"/>
          <ac:spMkLst>
            <pc:docMk/>
            <pc:sldMk cId="3010157916" sldId="264"/>
            <ac:spMk id="2" creationId="{EB88F4C6-D023-854E-7611-BDF11C7F9B43}"/>
          </ac:spMkLst>
        </pc:spChg>
        <pc:spChg chg="mod">
          <ac:chgData name="Bart Bozon" userId="26c7e87d-a4c1-46b5-bd66-bae5a56eb03c" providerId="ADAL" clId="{E06602E6-6C6E-4463-9671-906A68A7DC73}" dt="2026-01-12T07:57:46.928" v="727" actId="1076"/>
          <ac:spMkLst>
            <pc:docMk/>
            <pc:sldMk cId="3010157916" sldId="264"/>
            <ac:spMk id="3" creationId="{28667FC7-23D4-A859-0C55-FD7D76F40E6D}"/>
          </ac:spMkLst>
        </pc:spChg>
        <pc:spChg chg="add mod">
          <ac:chgData name="Bart Bozon" userId="26c7e87d-a4c1-46b5-bd66-bae5a56eb03c" providerId="ADAL" clId="{E06602E6-6C6E-4463-9671-906A68A7DC73}" dt="2026-01-13T10:52:57.926" v="3385" actId="404"/>
          <ac:spMkLst>
            <pc:docMk/>
            <pc:sldMk cId="3010157916" sldId="264"/>
            <ac:spMk id="4" creationId="{784CDA74-81FE-F41B-3734-38CB96A6A1D1}"/>
          </ac:spMkLst>
        </pc:spChg>
        <pc:spChg chg="add mod">
          <ac:chgData name="Bart Bozon" userId="26c7e87d-a4c1-46b5-bd66-bae5a56eb03c" providerId="ADAL" clId="{E06602E6-6C6E-4463-9671-906A68A7DC73}" dt="2026-01-12T07:54:06.483" v="669" actId="1076"/>
          <ac:spMkLst>
            <pc:docMk/>
            <pc:sldMk cId="3010157916" sldId="264"/>
            <ac:spMk id="5" creationId="{CFEFCBC0-BD89-9530-1AB0-F5D2FB4A22C9}"/>
          </ac:spMkLst>
        </pc:spChg>
        <pc:spChg chg="add mod">
          <ac:chgData name="Bart Bozon" userId="26c7e87d-a4c1-46b5-bd66-bae5a56eb03c" providerId="ADAL" clId="{E06602E6-6C6E-4463-9671-906A68A7DC73}" dt="2026-01-12T07:57:57.196" v="729" actId="1076"/>
          <ac:spMkLst>
            <pc:docMk/>
            <pc:sldMk cId="3010157916" sldId="264"/>
            <ac:spMk id="7" creationId="{1F8BBAAD-C547-3F5A-C8A2-E12E90F96B10}"/>
          </ac:spMkLst>
        </pc:spChg>
        <pc:spChg chg="add mod">
          <ac:chgData name="Bart Bozon" userId="26c7e87d-a4c1-46b5-bd66-bae5a56eb03c" providerId="ADAL" clId="{E06602E6-6C6E-4463-9671-906A68A7DC73}" dt="2026-01-13T10:53:08.864" v="3386" actId="208"/>
          <ac:spMkLst>
            <pc:docMk/>
            <pc:sldMk cId="3010157916" sldId="264"/>
            <ac:spMk id="8" creationId="{A0E4C0E7-3B5E-5F36-9B90-3B52CCEA0D1A}"/>
          </ac:spMkLst>
        </pc:spChg>
        <pc:picChg chg="add mod">
          <ac:chgData name="Bart Bozon" userId="26c7e87d-a4c1-46b5-bd66-bae5a56eb03c" providerId="ADAL" clId="{E06602E6-6C6E-4463-9671-906A68A7DC73}" dt="2026-01-12T07:58:03.071" v="731" actId="14100"/>
          <ac:picMkLst>
            <pc:docMk/>
            <pc:sldMk cId="3010157916" sldId="264"/>
            <ac:picMk id="5122" creationId="{A3A79BE7-FCB8-B721-3A37-AEF4FC506686}"/>
          </ac:picMkLst>
        </pc:picChg>
      </pc:sldChg>
      <pc:sldChg chg="addSp delSp modSp add mod modAnim">
        <pc:chgData name="Bart Bozon" userId="26c7e87d-a4c1-46b5-bd66-bae5a56eb03c" providerId="ADAL" clId="{E06602E6-6C6E-4463-9671-906A68A7DC73}" dt="2026-01-12T08:24:18.705" v="927"/>
        <pc:sldMkLst>
          <pc:docMk/>
          <pc:sldMk cId="3492015385" sldId="265"/>
        </pc:sldMkLst>
        <pc:spChg chg="add mod">
          <ac:chgData name="Bart Bozon" userId="26c7e87d-a4c1-46b5-bd66-bae5a56eb03c" providerId="ADAL" clId="{E06602E6-6C6E-4463-9671-906A68A7DC73}" dt="2026-01-12T08:23:52.572" v="924" actId="1076"/>
          <ac:spMkLst>
            <pc:docMk/>
            <pc:sldMk cId="3492015385" sldId="265"/>
            <ac:spMk id="7" creationId="{F30AA672-19BA-FCCD-D18E-B1D196CD589B}"/>
          </ac:spMkLst>
        </pc:spChg>
        <pc:picChg chg="add mod">
          <ac:chgData name="Bart Bozon" userId="26c7e87d-a4c1-46b5-bd66-bae5a56eb03c" providerId="ADAL" clId="{E06602E6-6C6E-4463-9671-906A68A7DC73}" dt="2026-01-12T08:23:54.674" v="926" actId="1076"/>
          <ac:picMkLst>
            <pc:docMk/>
            <pc:sldMk cId="3492015385" sldId="265"/>
            <ac:picMk id="7170" creationId="{1603AE9D-332D-58B1-9130-9CE846CD023F}"/>
          </ac:picMkLst>
        </pc:picChg>
        <pc:picChg chg="add mod">
          <ac:chgData name="Bart Bozon" userId="26c7e87d-a4c1-46b5-bd66-bae5a56eb03c" providerId="ADAL" clId="{E06602E6-6C6E-4463-9671-906A68A7DC73}" dt="2026-01-12T08:23:29.725" v="903" actId="1076"/>
          <ac:picMkLst>
            <pc:docMk/>
            <pc:sldMk cId="3492015385" sldId="265"/>
            <ac:picMk id="7172" creationId="{88A12629-6FE2-E48C-59E1-9E25B217162A}"/>
          </ac:picMkLst>
        </pc:picChg>
      </pc:sldChg>
      <pc:sldChg chg="addSp delSp modSp add mod delAnim modAnim">
        <pc:chgData name="Bart Bozon" userId="26c7e87d-a4c1-46b5-bd66-bae5a56eb03c" providerId="ADAL" clId="{E06602E6-6C6E-4463-9671-906A68A7DC73}" dt="2026-02-05T16:15:00.365" v="7439" actId="478"/>
        <pc:sldMkLst>
          <pc:docMk/>
          <pc:sldMk cId="3540166621" sldId="268"/>
        </pc:sldMkLst>
        <pc:spChg chg="add mod">
          <ac:chgData name="Bart Bozon" userId="26c7e87d-a4c1-46b5-bd66-bae5a56eb03c" providerId="ADAL" clId="{E06602E6-6C6E-4463-9671-906A68A7DC73}" dt="2026-01-13T10:54:40.497" v="3447" actId="20577"/>
          <ac:spMkLst>
            <pc:docMk/>
            <pc:sldMk cId="3540166621" sldId="268"/>
            <ac:spMk id="2" creationId="{A5A811C9-6023-BB02-D892-97C3E1EA0296}"/>
          </ac:spMkLst>
        </pc:spChg>
        <pc:spChg chg="add del mod">
          <ac:chgData name="Bart Bozon" userId="26c7e87d-a4c1-46b5-bd66-bae5a56eb03c" providerId="ADAL" clId="{E06602E6-6C6E-4463-9671-906A68A7DC73}" dt="2026-02-05T16:15:00.365" v="7439" actId="478"/>
          <ac:spMkLst>
            <pc:docMk/>
            <pc:sldMk cId="3540166621" sldId="268"/>
            <ac:spMk id="3" creationId="{D5ABB62E-89EE-AAE8-0467-181D17492320}"/>
          </ac:spMkLst>
        </pc:spChg>
        <pc:spChg chg="add mod">
          <ac:chgData name="Bart Bozon" userId="26c7e87d-a4c1-46b5-bd66-bae5a56eb03c" providerId="ADAL" clId="{E06602E6-6C6E-4463-9671-906A68A7DC73}" dt="2026-01-12T08:33:00.427" v="1094" actId="20577"/>
          <ac:spMkLst>
            <pc:docMk/>
            <pc:sldMk cId="3540166621" sldId="268"/>
            <ac:spMk id="12" creationId="{832DDAF6-E4B5-BB4E-520D-9619F303ABD8}"/>
          </ac:spMkLst>
        </pc:spChg>
        <pc:spChg chg="add mod">
          <ac:chgData name="Bart Bozon" userId="26c7e87d-a4c1-46b5-bd66-bae5a56eb03c" providerId="ADAL" clId="{E06602E6-6C6E-4463-9671-906A68A7DC73}" dt="2026-01-12T08:31:17.559" v="968" actId="1076"/>
          <ac:spMkLst>
            <pc:docMk/>
            <pc:sldMk cId="3540166621" sldId="268"/>
            <ac:spMk id="14" creationId="{7EDDE09C-86A8-F2E7-57BE-741460820126}"/>
          </ac:spMkLst>
        </pc:spChg>
        <pc:picChg chg="add del mod">
          <ac:chgData name="Bart Bozon" userId="26c7e87d-a4c1-46b5-bd66-bae5a56eb03c" providerId="ADAL" clId="{E06602E6-6C6E-4463-9671-906A68A7DC73}" dt="2026-02-05T16:14:57.022" v="7438" actId="478"/>
          <ac:picMkLst>
            <pc:docMk/>
            <pc:sldMk cId="3540166621" sldId="268"/>
            <ac:picMk id="8" creationId="{05ACBE56-746B-54AD-97C0-6EB2E5A8F162}"/>
          </ac:picMkLst>
        </pc:picChg>
        <pc:picChg chg="add mod">
          <ac:chgData name="Bart Bozon" userId="26c7e87d-a4c1-46b5-bd66-bae5a56eb03c" providerId="ADAL" clId="{E06602E6-6C6E-4463-9671-906A68A7DC73}" dt="2026-01-12T08:40:04.009" v="1302" actId="1076"/>
          <ac:picMkLst>
            <pc:docMk/>
            <pc:sldMk cId="3540166621" sldId="268"/>
            <ac:picMk id="10" creationId="{17075BC8-9DF1-5136-2827-A5B2EA208D8A}"/>
          </ac:picMkLst>
        </pc:picChg>
        <pc:picChg chg="mod">
          <ac:chgData name="Bart Bozon" userId="26c7e87d-a4c1-46b5-bd66-bae5a56eb03c" providerId="ADAL" clId="{E06602E6-6C6E-4463-9671-906A68A7DC73}" dt="2026-01-12T08:30:12.205" v="954" actId="1076"/>
          <ac:picMkLst>
            <pc:docMk/>
            <pc:sldMk cId="3540166621" sldId="268"/>
            <ac:picMk id="7172" creationId="{2D23EFD6-A501-749C-E473-87FF3520A220}"/>
          </ac:picMkLst>
        </pc:picChg>
      </pc:sldChg>
      <pc:sldChg chg="addSp delSp modSp new mod addAnim delAnim modAnim">
        <pc:chgData name="Bart Bozon" userId="26c7e87d-a4c1-46b5-bd66-bae5a56eb03c" providerId="ADAL" clId="{E06602E6-6C6E-4463-9671-906A68A7DC73}" dt="2026-02-05T16:15:21.707" v="7473" actId="20577"/>
        <pc:sldMkLst>
          <pc:docMk/>
          <pc:sldMk cId="1796622483" sldId="269"/>
        </pc:sldMkLst>
        <pc:spChg chg="mod">
          <ac:chgData name="Bart Bozon" userId="26c7e87d-a4c1-46b5-bd66-bae5a56eb03c" providerId="ADAL" clId="{E06602E6-6C6E-4463-9671-906A68A7DC73}" dt="2026-01-12T08:33:56.407" v="1100" actId="20577"/>
          <ac:spMkLst>
            <pc:docMk/>
            <pc:sldMk cId="1796622483" sldId="269"/>
            <ac:spMk id="2" creationId="{543DFE24-81C6-D8A4-4176-9D70B151B7DD}"/>
          </ac:spMkLst>
        </pc:spChg>
        <pc:spChg chg="mod">
          <ac:chgData name="Bart Bozon" userId="26c7e87d-a4c1-46b5-bd66-bae5a56eb03c" providerId="ADAL" clId="{E06602E6-6C6E-4463-9671-906A68A7DC73}" dt="2026-01-13T08:16:51.894" v="1985" actId="20577"/>
          <ac:spMkLst>
            <pc:docMk/>
            <pc:sldMk cId="1796622483" sldId="269"/>
            <ac:spMk id="3" creationId="{A835C730-87FB-9DFE-B6AC-8B0DC5589558}"/>
          </ac:spMkLst>
        </pc:spChg>
        <pc:spChg chg="add mod">
          <ac:chgData name="Bart Bozon" userId="26c7e87d-a4c1-46b5-bd66-bae5a56eb03c" providerId="ADAL" clId="{E06602E6-6C6E-4463-9671-906A68A7DC73}" dt="2026-01-13T09:54:55.074" v="2771" actId="14100"/>
          <ac:spMkLst>
            <pc:docMk/>
            <pc:sldMk cId="1796622483" sldId="269"/>
            <ac:spMk id="4" creationId="{5D99BE4F-2EA8-B9E8-59D5-DC204FB48647}"/>
          </ac:spMkLst>
        </pc:spChg>
        <pc:spChg chg="add mod">
          <ac:chgData name="Bart Bozon" userId="26c7e87d-a4c1-46b5-bd66-bae5a56eb03c" providerId="ADAL" clId="{E06602E6-6C6E-4463-9671-906A68A7DC73}" dt="2026-02-05T16:15:21.707" v="7473" actId="20577"/>
          <ac:spMkLst>
            <pc:docMk/>
            <pc:sldMk cId="1796622483" sldId="269"/>
            <ac:spMk id="5" creationId="{E2503791-5EB5-C322-1C0A-486CB37FBBAE}"/>
          </ac:spMkLst>
        </pc:spChg>
        <pc:spChg chg="add mod">
          <ac:chgData name="Bart Bozon" userId="26c7e87d-a4c1-46b5-bd66-bae5a56eb03c" providerId="ADAL" clId="{E06602E6-6C6E-4463-9671-906A68A7DC73}" dt="2026-01-13T09:57:00.766" v="3040" actId="20577"/>
          <ac:spMkLst>
            <pc:docMk/>
            <pc:sldMk cId="1796622483" sldId="269"/>
            <ac:spMk id="6" creationId="{03CDC466-995A-DA2B-3EDA-76F727380D65}"/>
          </ac:spMkLst>
        </pc:spChg>
        <pc:spChg chg="add mod">
          <ac:chgData name="Bart Bozon" userId="26c7e87d-a4c1-46b5-bd66-bae5a56eb03c" providerId="ADAL" clId="{E06602E6-6C6E-4463-9671-906A68A7DC73}" dt="2026-01-13T09:57:32.025" v="3122" actId="20577"/>
          <ac:spMkLst>
            <pc:docMk/>
            <pc:sldMk cId="1796622483" sldId="269"/>
            <ac:spMk id="7" creationId="{D8C4E650-0B89-3DD3-587B-CB43519B4B6E}"/>
          </ac:spMkLst>
        </pc:spChg>
        <pc:spChg chg="add mod">
          <ac:chgData name="Bart Bozon" userId="26c7e87d-a4c1-46b5-bd66-bae5a56eb03c" providerId="ADAL" clId="{E06602E6-6C6E-4463-9671-906A68A7DC73}" dt="2026-01-13T09:59:14.241" v="3213" actId="20577"/>
          <ac:spMkLst>
            <pc:docMk/>
            <pc:sldMk cId="1796622483" sldId="269"/>
            <ac:spMk id="8" creationId="{9707759D-2F7F-FFC2-5835-D750E4D2D007}"/>
          </ac:spMkLst>
        </pc:spChg>
      </pc:sldChg>
      <pc:sldChg chg="addSp delSp modSp add mod delAnim modAnim">
        <pc:chgData name="Bart Bozon" userId="26c7e87d-a4c1-46b5-bd66-bae5a56eb03c" providerId="ADAL" clId="{E06602E6-6C6E-4463-9671-906A68A7DC73}" dt="2026-01-24T09:53:22.410" v="7436" actId="20577"/>
        <pc:sldMkLst>
          <pc:docMk/>
          <pc:sldMk cId="492006141" sldId="270"/>
        </pc:sldMkLst>
        <pc:spChg chg="mod">
          <ac:chgData name="Bart Bozon" userId="26c7e87d-a4c1-46b5-bd66-bae5a56eb03c" providerId="ADAL" clId="{E06602E6-6C6E-4463-9671-906A68A7DC73}" dt="2026-01-12T09:09:43.587" v="1322" actId="20577"/>
          <ac:spMkLst>
            <pc:docMk/>
            <pc:sldMk cId="492006141" sldId="270"/>
            <ac:spMk id="2" creationId="{9A3D5B6F-8DBD-AC8F-494A-11DFFC22FF12}"/>
          </ac:spMkLst>
        </pc:spChg>
        <pc:spChg chg="add mod">
          <ac:chgData name="Bart Bozon" userId="26c7e87d-a4c1-46b5-bd66-bae5a56eb03c" providerId="ADAL" clId="{E06602E6-6C6E-4463-9671-906A68A7DC73}" dt="2026-01-24T09:53:22.410" v="7436" actId="20577"/>
          <ac:spMkLst>
            <pc:docMk/>
            <pc:sldMk cId="492006141" sldId="270"/>
            <ac:spMk id="3" creationId="{4BBCEA5A-78CC-CDF7-982F-AC8FBC4483F1}"/>
          </ac:spMkLst>
        </pc:spChg>
      </pc:sldChg>
      <pc:sldChg chg="addSp modSp add mod">
        <pc:chgData name="Bart Bozon" userId="26c7e87d-a4c1-46b5-bd66-bae5a56eb03c" providerId="ADAL" clId="{E06602E6-6C6E-4463-9671-906A68A7DC73}" dt="2026-01-13T08:21:55.244" v="2029" actId="1076"/>
        <pc:sldMkLst>
          <pc:docMk/>
          <pc:sldMk cId="2161937258" sldId="271"/>
        </pc:sldMkLst>
        <pc:spChg chg="mod">
          <ac:chgData name="Bart Bozon" userId="26c7e87d-a4c1-46b5-bd66-bae5a56eb03c" providerId="ADAL" clId="{E06602E6-6C6E-4463-9671-906A68A7DC73}" dt="2026-01-13T08:17:05.260" v="1995" actId="20577"/>
          <ac:spMkLst>
            <pc:docMk/>
            <pc:sldMk cId="2161937258" sldId="271"/>
            <ac:spMk id="2" creationId="{B8D06CFA-F548-1924-3305-FDC52A6A8603}"/>
          </ac:spMkLst>
        </pc:spChg>
        <pc:spChg chg="mod">
          <ac:chgData name="Bart Bozon" userId="26c7e87d-a4c1-46b5-bd66-bae5a56eb03c" providerId="ADAL" clId="{E06602E6-6C6E-4463-9671-906A68A7DC73}" dt="2026-01-13T08:17:14.352" v="2020" actId="20577"/>
          <ac:spMkLst>
            <pc:docMk/>
            <pc:sldMk cId="2161937258" sldId="271"/>
            <ac:spMk id="3" creationId="{72519C58-459D-E3F3-F0E9-C8F5501D6669}"/>
          </ac:spMkLst>
        </pc:spChg>
        <pc:spChg chg="add mod">
          <ac:chgData name="Bart Bozon" userId="26c7e87d-a4c1-46b5-bd66-bae5a56eb03c" providerId="ADAL" clId="{E06602E6-6C6E-4463-9671-906A68A7DC73}" dt="2026-01-13T08:21:55.244" v="2029" actId="1076"/>
          <ac:spMkLst>
            <pc:docMk/>
            <pc:sldMk cId="2161937258" sldId="271"/>
            <ac:spMk id="7" creationId="{63B62254-1E18-7601-7086-9E1DD26E0823}"/>
          </ac:spMkLst>
        </pc:spChg>
        <pc:picChg chg="add mod">
          <ac:chgData name="Bart Bozon" userId="26c7e87d-a4c1-46b5-bd66-bae5a56eb03c" providerId="ADAL" clId="{E06602E6-6C6E-4463-9671-906A68A7DC73}" dt="2026-01-13T08:21:32.380" v="2024" actId="1076"/>
          <ac:picMkLst>
            <pc:docMk/>
            <pc:sldMk cId="2161937258" sldId="271"/>
            <ac:picMk id="5" creationId="{0325BB76-31DB-9E30-24E4-5C909A11B844}"/>
          </ac:picMkLst>
        </pc:picChg>
      </pc:sldChg>
      <pc:sldChg chg="addSp delSp modSp add mod modTransition modAnim">
        <pc:chgData name="Bart Bozon" userId="26c7e87d-a4c1-46b5-bd66-bae5a56eb03c" providerId="ADAL" clId="{E06602E6-6C6E-4463-9671-906A68A7DC73}" dt="2026-01-13T11:00:22.520" v="3806"/>
        <pc:sldMkLst>
          <pc:docMk/>
          <pc:sldMk cId="4034391795" sldId="272"/>
        </pc:sldMkLst>
        <pc:spChg chg="add mod">
          <ac:chgData name="Bart Bozon" userId="26c7e87d-a4c1-46b5-bd66-bae5a56eb03c" providerId="ADAL" clId="{E06602E6-6C6E-4463-9671-906A68A7DC73}" dt="2026-01-13T10:55:29.339" v="3449" actId="14100"/>
          <ac:spMkLst>
            <pc:docMk/>
            <pc:sldMk cId="4034391795" sldId="272"/>
            <ac:spMk id="2" creationId="{B8014C5A-827E-9D54-1C13-2AF50E09F365}"/>
          </ac:spMkLst>
        </pc:spChg>
        <pc:spChg chg="add mod">
          <ac:chgData name="Bart Bozon" userId="26c7e87d-a4c1-46b5-bd66-bae5a56eb03c" providerId="ADAL" clId="{E06602E6-6C6E-4463-9671-906A68A7DC73}" dt="2026-01-13T08:23:28.333" v="2042" actId="207"/>
          <ac:spMkLst>
            <pc:docMk/>
            <pc:sldMk cId="4034391795" sldId="272"/>
            <ac:spMk id="10" creationId="{CB10CF9F-8744-ACD9-4A06-5417BFCDAC7E}"/>
          </ac:spMkLst>
        </pc:spChg>
        <pc:spChg chg="add mod">
          <ac:chgData name="Bart Bozon" userId="26c7e87d-a4c1-46b5-bd66-bae5a56eb03c" providerId="ADAL" clId="{E06602E6-6C6E-4463-9671-906A68A7DC73}" dt="2026-01-13T10:55:24.469" v="3448" actId="14100"/>
          <ac:spMkLst>
            <pc:docMk/>
            <pc:sldMk cId="4034391795" sldId="272"/>
            <ac:spMk id="14" creationId="{92918B0C-027D-42B3-F750-A30EF52B88D1}"/>
          </ac:spMkLst>
        </pc:spChg>
        <pc:picChg chg="mod">
          <ac:chgData name="Bart Bozon" userId="26c7e87d-a4c1-46b5-bd66-bae5a56eb03c" providerId="ADAL" clId="{E06602E6-6C6E-4463-9671-906A68A7DC73}" dt="2026-01-13T08:23:07.926" v="2039" actId="1076"/>
          <ac:picMkLst>
            <pc:docMk/>
            <pc:sldMk cId="4034391795" sldId="272"/>
            <ac:picMk id="5" creationId="{587F3074-01E2-B3E3-166D-BE952D4C79CD}"/>
          </ac:picMkLst>
        </pc:picChg>
        <pc:cxnChg chg="add mod">
          <ac:chgData name="Bart Bozon" userId="26c7e87d-a4c1-46b5-bd66-bae5a56eb03c" providerId="ADAL" clId="{E06602E6-6C6E-4463-9671-906A68A7DC73}" dt="2026-01-13T08:23:53.836" v="2045" actId="14100"/>
          <ac:cxnSpMkLst>
            <pc:docMk/>
            <pc:sldMk cId="4034391795" sldId="272"/>
            <ac:cxnSpMk id="12" creationId="{71ED11EB-F01F-7FA4-B14F-6D858804C692}"/>
          </ac:cxnSpMkLst>
        </pc:cxnChg>
      </pc:sldChg>
      <pc:sldChg chg="addSp delSp modSp add mod modAnim">
        <pc:chgData name="Bart Bozon" userId="26c7e87d-a4c1-46b5-bd66-bae5a56eb03c" providerId="ADAL" clId="{E06602E6-6C6E-4463-9671-906A68A7DC73}" dt="2026-01-13T11:00:28.054" v="3807"/>
        <pc:sldMkLst>
          <pc:docMk/>
          <pc:sldMk cId="3371381575" sldId="273"/>
        </pc:sldMkLst>
        <pc:spChg chg="add mod">
          <ac:chgData name="Bart Bozon" userId="26c7e87d-a4c1-46b5-bd66-bae5a56eb03c" providerId="ADAL" clId="{E06602E6-6C6E-4463-9671-906A68A7DC73}" dt="2026-01-13T10:50:56.608" v="3284" actId="14100"/>
          <ac:spMkLst>
            <pc:docMk/>
            <pc:sldMk cId="3371381575" sldId="273"/>
            <ac:spMk id="2" creationId="{7C368197-473C-215C-A61E-C5C357D9E687}"/>
          </ac:spMkLst>
        </pc:spChg>
        <pc:spChg chg="mod">
          <ac:chgData name="Bart Bozon" userId="26c7e87d-a4c1-46b5-bd66-bae5a56eb03c" providerId="ADAL" clId="{E06602E6-6C6E-4463-9671-906A68A7DC73}" dt="2026-01-13T08:28:05.321" v="2272" actId="1037"/>
          <ac:spMkLst>
            <pc:docMk/>
            <pc:sldMk cId="3371381575" sldId="273"/>
            <ac:spMk id="10" creationId="{4E008289-EE58-74C0-A75B-ACFA6AC1B582}"/>
          </ac:spMkLst>
        </pc:spChg>
        <pc:spChg chg="mod">
          <ac:chgData name="Bart Bozon" userId="26c7e87d-a4c1-46b5-bd66-bae5a56eb03c" providerId="ADAL" clId="{E06602E6-6C6E-4463-9671-906A68A7DC73}" dt="2026-01-13T08:29:50.458" v="2397" actId="20577"/>
          <ac:spMkLst>
            <pc:docMk/>
            <pc:sldMk cId="3371381575" sldId="273"/>
            <ac:spMk id="14" creationId="{ECEA2387-F32C-2476-AF24-7E247B92163E}"/>
          </ac:spMkLst>
        </pc:spChg>
        <pc:cxnChg chg="mod">
          <ac:chgData name="Bart Bozon" userId="26c7e87d-a4c1-46b5-bd66-bae5a56eb03c" providerId="ADAL" clId="{E06602E6-6C6E-4463-9671-906A68A7DC73}" dt="2026-01-13T08:28:05.321" v="2272" actId="1037"/>
          <ac:cxnSpMkLst>
            <pc:docMk/>
            <pc:sldMk cId="3371381575" sldId="273"/>
            <ac:cxnSpMk id="12" creationId="{B98999CB-B2CE-4CC4-4955-36A0D70DD0AC}"/>
          </ac:cxnSpMkLst>
        </pc:cxnChg>
      </pc:sldChg>
      <pc:sldChg chg="addSp delSp modSp add mod">
        <pc:chgData name="Bart Bozon" userId="26c7e87d-a4c1-46b5-bd66-bae5a56eb03c" providerId="ADAL" clId="{E06602E6-6C6E-4463-9671-906A68A7DC73}" dt="2026-01-13T10:44:53.006" v="3249" actId="1076"/>
        <pc:sldMkLst>
          <pc:docMk/>
          <pc:sldMk cId="1894895249" sldId="274"/>
        </pc:sldMkLst>
        <pc:spChg chg="mod">
          <ac:chgData name="Bart Bozon" userId="26c7e87d-a4c1-46b5-bd66-bae5a56eb03c" providerId="ADAL" clId="{E06602E6-6C6E-4463-9671-906A68A7DC73}" dt="2026-01-13T08:30:20.883" v="2417" actId="1035"/>
          <ac:spMkLst>
            <pc:docMk/>
            <pc:sldMk cId="1894895249" sldId="274"/>
            <ac:spMk id="10" creationId="{6C5F58C0-230B-41A1-5134-41186EAC5912}"/>
          </ac:spMkLst>
        </pc:spChg>
        <pc:spChg chg="add del mod">
          <ac:chgData name="Bart Bozon" userId="26c7e87d-a4c1-46b5-bd66-bae5a56eb03c" providerId="ADAL" clId="{E06602E6-6C6E-4463-9671-906A68A7DC73}" dt="2026-01-13T10:44:53.006" v="3249" actId="1076"/>
          <ac:spMkLst>
            <pc:docMk/>
            <pc:sldMk cId="1894895249" sldId="274"/>
            <ac:spMk id="15" creationId="{C37CF3E0-6504-196A-1295-13388989A4FD}"/>
          </ac:spMkLst>
        </pc:spChg>
        <pc:cxnChg chg="add del mod">
          <ac:chgData name="Bart Bozon" userId="26c7e87d-a4c1-46b5-bd66-bae5a56eb03c" providerId="ADAL" clId="{E06602E6-6C6E-4463-9671-906A68A7DC73}" dt="2026-01-13T10:44:29.870" v="3228" actId="478"/>
          <ac:cxnSpMkLst>
            <pc:docMk/>
            <pc:sldMk cId="1894895249" sldId="274"/>
            <ac:cxnSpMk id="12" creationId="{60B82DCF-5BDF-D247-6CC2-A726E45F1E69}"/>
          </ac:cxnSpMkLst>
        </pc:cxnChg>
      </pc:sldChg>
      <pc:sldChg chg="addSp delSp modSp new mod">
        <pc:chgData name="Bart Bozon" userId="26c7e87d-a4c1-46b5-bd66-bae5a56eb03c" providerId="ADAL" clId="{E06602E6-6C6E-4463-9671-906A68A7DC73}" dt="2026-01-13T09:43:45.586" v="2552" actId="113"/>
        <pc:sldMkLst>
          <pc:docMk/>
          <pc:sldMk cId="889412239" sldId="275"/>
        </pc:sldMkLst>
        <pc:spChg chg="mod">
          <ac:chgData name="Bart Bozon" userId="26c7e87d-a4c1-46b5-bd66-bae5a56eb03c" providerId="ADAL" clId="{E06602E6-6C6E-4463-9671-906A68A7DC73}" dt="2026-01-13T09:36:40.734" v="2454" actId="5793"/>
          <ac:spMkLst>
            <pc:docMk/>
            <pc:sldMk cId="889412239" sldId="275"/>
            <ac:spMk id="2" creationId="{BFA08FF0-CD65-A043-9D8B-C065D73ED338}"/>
          </ac:spMkLst>
        </pc:spChg>
        <pc:spChg chg="add del mod">
          <ac:chgData name="Bart Bozon" userId="26c7e87d-a4c1-46b5-bd66-bae5a56eb03c" providerId="ADAL" clId="{E06602E6-6C6E-4463-9671-906A68A7DC73}" dt="2026-01-13T09:43:45.586" v="2552" actId="113"/>
          <ac:spMkLst>
            <pc:docMk/>
            <pc:sldMk cId="889412239" sldId="275"/>
            <ac:spMk id="3" creationId="{ADFA4441-742D-2FE5-7615-FF952FE19190}"/>
          </ac:spMkLst>
        </pc:spChg>
      </pc:sldChg>
      <pc:sldChg chg="modSp add mod">
        <pc:chgData name="Bart Bozon" userId="26c7e87d-a4c1-46b5-bd66-bae5a56eb03c" providerId="ADAL" clId="{E06602E6-6C6E-4463-9671-906A68A7DC73}" dt="2026-01-13T09:49:43.098" v="2674" actId="20577"/>
        <pc:sldMkLst>
          <pc:docMk/>
          <pc:sldMk cId="2068329508" sldId="276"/>
        </pc:sldMkLst>
        <pc:spChg chg="mod">
          <ac:chgData name="Bart Bozon" userId="26c7e87d-a4c1-46b5-bd66-bae5a56eb03c" providerId="ADAL" clId="{E06602E6-6C6E-4463-9671-906A68A7DC73}" dt="2026-01-13T09:39:00.626" v="2474" actId="20577"/>
          <ac:spMkLst>
            <pc:docMk/>
            <pc:sldMk cId="2068329508" sldId="276"/>
            <ac:spMk id="2" creationId="{AE533600-0686-A5FA-30E9-39FAB2E3BA66}"/>
          </ac:spMkLst>
        </pc:spChg>
        <pc:spChg chg="mod">
          <ac:chgData name="Bart Bozon" userId="26c7e87d-a4c1-46b5-bd66-bae5a56eb03c" providerId="ADAL" clId="{E06602E6-6C6E-4463-9671-906A68A7DC73}" dt="2026-01-13T09:49:43.098" v="2674" actId="20577"/>
          <ac:spMkLst>
            <pc:docMk/>
            <pc:sldMk cId="2068329508" sldId="276"/>
            <ac:spMk id="3" creationId="{91A90581-0852-D6D3-54FF-1204F08748F4}"/>
          </ac:spMkLst>
        </pc:spChg>
      </pc:sldChg>
      <pc:sldChg chg="addSp modSp add mod">
        <pc:chgData name="Bart Bozon" userId="26c7e87d-a4c1-46b5-bd66-bae5a56eb03c" providerId="ADAL" clId="{E06602E6-6C6E-4463-9671-906A68A7DC73}" dt="2026-01-13T09:43:36.981" v="2551" actId="113"/>
        <pc:sldMkLst>
          <pc:docMk/>
          <pc:sldMk cId="355964470" sldId="277"/>
        </pc:sldMkLst>
        <pc:spChg chg="mod">
          <ac:chgData name="Bart Bozon" userId="26c7e87d-a4c1-46b5-bd66-bae5a56eb03c" providerId="ADAL" clId="{E06602E6-6C6E-4463-9671-906A68A7DC73}" dt="2026-01-13T09:40:21.402" v="2487" actId="20577"/>
          <ac:spMkLst>
            <pc:docMk/>
            <pc:sldMk cId="355964470" sldId="277"/>
            <ac:spMk id="2" creationId="{1AA10C10-497A-6D3A-2CBB-F291289C4D57}"/>
          </ac:spMkLst>
        </pc:spChg>
        <pc:spChg chg="mod">
          <ac:chgData name="Bart Bozon" userId="26c7e87d-a4c1-46b5-bd66-bae5a56eb03c" providerId="ADAL" clId="{E06602E6-6C6E-4463-9671-906A68A7DC73}" dt="2026-01-13T09:43:36.981" v="2551" actId="113"/>
          <ac:spMkLst>
            <pc:docMk/>
            <pc:sldMk cId="355964470" sldId="277"/>
            <ac:spMk id="3" creationId="{D4123753-A39B-4B57-7015-553D01E39801}"/>
          </ac:spMkLst>
        </pc:spChg>
      </pc:sldChg>
      <pc:sldChg chg="addSp delSp modSp add mod">
        <pc:chgData name="Bart Bozon" userId="26c7e87d-a4c1-46b5-bd66-bae5a56eb03c" providerId="ADAL" clId="{E06602E6-6C6E-4463-9671-906A68A7DC73}" dt="2026-01-13T09:43:22.459" v="2549" actId="113"/>
        <pc:sldMkLst>
          <pc:docMk/>
          <pc:sldMk cId="479523024" sldId="278"/>
        </pc:sldMkLst>
        <pc:spChg chg="mod">
          <ac:chgData name="Bart Bozon" userId="26c7e87d-a4c1-46b5-bd66-bae5a56eb03c" providerId="ADAL" clId="{E06602E6-6C6E-4463-9671-906A68A7DC73}" dt="2026-01-13T09:42:22.061" v="2518" actId="20577"/>
          <ac:spMkLst>
            <pc:docMk/>
            <pc:sldMk cId="479523024" sldId="278"/>
            <ac:spMk id="2" creationId="{1719C2A1-58C4-88A2-F6F2-7B405206A6A9}"/>
          </ac:spMkLst>
        </pc:spChg>
        <pc:spChg chg="add del mod">
          <ac:chgData name="Bart Bozon" userId="26c7e87d-a4c1-46b5-bd66-bae5a56eb03c" providerId="ADAL" clId="{E06602E6-6C6E-4463-9671-906A68A7DC73}" dt="2026-01-13T09:43:22.459" v="2549" actId="113"/>
          <ac:spMkLst>
            <pc:docMk/>
            <pc:sldMk cId="479523024" sldId="278"/>
            <ac:spMk id="3" creationId="{F8E91D07-13DC-A71C-0A7B-19CD9652F5D1}"/>
          </ac:spMkLst>
        </pc:spChg>
      </pc:sldChg>
      <pc:sldChg chg="modSp new mod ord">
        <pc:chgData name="Bart Bozon" userId="26c7e87d-a4c1-46b5-bd66-bae5a56eb03c" providerId="ADAL" clId="{E06602E6-6C6E-4463-9671-906A68A7DC73}" dt="2026-01-13T09:48:58.325" v="2664"/>
        <pc:sldMkLst>
          <pc:docMk/>
          <pc:sldMk cId="3502388305" sldId="279"/>
        </pc:sldMkLst>
        <pc:spChg chg="mod">
          <ac:chgData name="Bart Bozon" userId="26c7e87d-a4c1-46b5-bd66-bae5a56eb03c" providerId="ADAL" clId="{E06602E6-6C6E-4463-9671-906A68A7DC73}" dt="2026-01-13T09:47:32.849" v="2589" actId="20577"/>
          <ac:spMkLst>
            <pc:docMk/>
            <pc:sldMk cId="3502388305" sldId="279"/>
            <ac:spMk id="2" creationId="{1AE2CE6F-5387-833C-AA4F-87DB08594DD9}"/>
          </ac:spMkLst>
        </pc:spChg>
        <pc:spChg chg="mod">
          <ac:chgData name="Bart Bozon" userId="26c7e87d-a4c1-46b5-bd66-bae5a56eb03c" providerId="ADAL" clId="{E06602E6-6C6E-4463-9671-906A68A7DC73}" dt="2026-01-13T09:48:39.402" v="2662" actId="113"/>
          <ac:spMkLst>
            <pc:docMk/>
            <pc:sldMk cId="3502388305" sldId="279"/>
            <ac:spMk id="3" creationId="{0348908A-A0FD-42DB-200E-12D159DDFCBD}"/>
          </ac:spMkLst>
        </pc:spChg>
      </pc:sldChg>
      <pc:sldChg chg="addSp delSp modSp add mod">
        <pc:chgData name="Bart Bozon" userId="26c7e87d-a4c1-46b5-bd66-bae5a56eb03c" providerId="ADAL" clId="{E06602E6-6C6E-4463-9671-906A68A7DC73}" dt="2026-01-13T09:45:28.023" v="2576" actId="14100"/>
        <pc:sldMkLst>
          <pc:docMk/>
          <pc:sldMk cId="151198335" sldId="280"/>
        </pc:sldMkLst>
        <pc:spChg chg="mod">
          <ac:chgData name="Bart Bozon" userId="26c7e87d-a4c1-46b5-bd66-bae5a56eb03c" providerId="ADAL" clId="{E06602E6-6C6E-4463-9671-906A68A7DC73}" dt="2026-01-13T09:44:41.913" v="2559" actId="20577"/>
          <ac:spMkLst>
            <pc:docMk/>
            <pc:sldMk cId="151198335" sldId="280"/>
            <ac:spMk id="2" creationId="{02339782-BCCE-E601-05BF-4A6D21091CE8}"/>
          </ac:spMkLst>
        </pc:spChg>
        <pc:spChg chg="add del mod">
          <ac:chgData name="Bart Bozon" userId="26c7e87d-a4c1-46b5-bd66-bae5a56eb03c" providerId="ADAL" clId="{E06602E6-6C6E-4463-9671-906A68A7DC73}" dt="2026-01-13T09:45:28.023" v="2576" actId="14100"/>
          <ac:spMkLst>
            <pc:docMk/>
            <pc:sldMk cId="151198335" sldId="280"/>
            <ac:spMk id="3" creationId="{2DB6F922-0905-F7E1-2D93-EAA959DF515D}"/>
          </ac:spMkLst>
        </pc:spChg>
      </pc:sldChg>
      <pc:sldChg chg="delSp add mod">
        <pc:chgData name="Bart Bozon" userId="26c7e87d-a4c1-46b5-bd66-bae5a56eb03c" providerId="ADAL" clId="{E06602E6-6C6E-4463-9671-906A68A7DC73}" dt="2026-01-13T10:42:22.523" v="3220" actId="478"/>
        <pc:sldMkLst>
          <pc:docMk/>
          <pc:sldMk cId="2712453921" sldId="283"/>
        </pc:sldMkLst>
      </pc:sldChg>
      <pc:sldChg chg="delSp add mod">
        <pc:chgData name="Bart Bozon" userId="26c7e87d-a4c1-46b5-bd66-bae5a56eb03c" providerId="ADAL" clId="{E06602E6-6C6E-4463-9671-906A68A7DC73}" dt="2026-01-13T10:42:28.139" v="3221" actId="478"/>
        <pc:sldMkLst>
          <pc:docMk/>
          <pc:sldMk cId="376106831" sldId="284"/>
        </pc:sldMkLst>
      </pc:sldChg>
      <pc:sldChg chg="delSp add mod">
        <pc:chgData name="Bart Bozon" userId="26c7e87d-a4c1-46b5-bd66-bae5a56eb03c" providerId="ADAL" clId="{E06602E6-6C6E-4463-9671-906A68A7DC73}" dt="2026-01-13T10:42:34.040" v="3222" actId="478"/>
        <pc:sldMkLst>
          <pc:docMk/>
          <pc:sldMk cId="647121445" sldId="285"/>
        </pc:sldMkLst>
      </pc:sldChg>
      <pc:sldChg chg="addSp delSp modSp add mod">
        <pc:chgData name="Bart Bozon" userId="26c7e87d-a4c1-46b5-bd66-bae5a56eb03c" providerId="ADAL" clId="{E06602E6-6C6E-4463-9671-906A68A7DC73}" dt="2026-01-13T10:46:06.899" v="3257" actId="167"/>
        <pc:sldMkLst>
          <pc:docMk/>
          <pc:sldMk cId="2451881735" sldId="286"/>
        </pc:sldMkLst>
        <pc:spChg chg="add mod">
          <ac:chgData name="Bart Bozon" userId="26c7e87d-a4c1-46b5-bd66-bae5a56eb03c" providerId="ADAL" clId="{E06602E6-6C6E-4463-9671-906A68A7DC73}" dt="2026-01-13T10:45:32.152" v="3253" actId="1076"/>
          <ac:spMkLst>
            <pc:docMk/>
            <pc:sldMk cId="2451881735" sldId="286"/>
            <ac:spMk id="5" creationId="{4E4A0F12-B243-7D22-36FB-C22B146CE87B}"/>
          </ac:spMkLst>
        </pc:spChg>
        <pc:spChg chg="add mod ord">
          <ac:chgData name="Bart Bozon" userId="26c7e87d-a4c1-46b5-bd66-bae5a56eb03c" providerId="ADAL" clId="{E06602E6-6C6E-4463-9671-906A68A7DC73}" dt="2026-01-13T10:46:06.899" v="3257" actId="167"/>
          <ac:spMkLst>
            <pc:docMk/>
            <pc:sldMk cId="2451881735" sldId="286"/>
            <ac:spMk id="8" creationId="{49AC506A-8118-6CEA-61B6-32F6BA6ACBB8}"/>
          </ac:spMkLst>
        </pc:spChg>
        <pc:picChg chg="add mod">
          <ac:chgData name="Bart Bozon" userId="26c7e87d-a4c1-46b5-bd66-bae5a56eb03c" providerId="ADAL" clId="{E06602E6-6C6E-4463-9671-906A68A7DC73}" dt="2026-01-13T10:44:15.156" v="3225" actId="1076"/>
          <ac:picMkLst>
            <pc:docMk/>
            <pc:sldMk cId="2451881735" sldId="286"/>
            <ac:picMk id="3" creationId="{52FE84D0-6212-96BC-43AA-D4114BAB98EC}"/>
          </ac:picMkLst>
        </pc:picChg>
        <pc:picChg chg="mod">
          <ac:chgData name="Bart Bozon" userId="26c7e87d-a4c1-46b5-bd66-bae5a56eb03c" providerId="ADAL" clId="{E06602E6-6C6E-4463-9671-906A68A7DC73}" dt="2026-01-13T10:45:27.362" v="3252" actId="1076"/>
          <ac:picMkLst>
            <pc:docMk/>
            <pc:sldMk cId="2451881735" sldId="286"/>
            <ac:picMk id="2050" creationId="{E9835718-A8DF-CAB0-F14C-CBD0F955CA12}"/>
          </ac:picMkLst>
        </pc:picChg>
        <pc:cxnChg chg="add mod">
          <ac:chgData name="Bart Bozon" userId="26c7e87d-a4c1-46b5-bd66-bae5a56eb03c" providerId="ADAL" clId="{E06602E6-6C6E-4463-9671-906A68A7DC73}" dt="2026-01-13T10:45:47.423" v="3255" actId="14100"/>
          <ac:cxnSpMkLst>
            <pc:docMk/>
            <pc:sldMk cId="2451881735" sldId="286"/>
            <ac:cxnSpMk id="6" creationId="{CA1A8F00-520D-B6CC-0780-51D9E5B62541}"/>
          </ac:cxnSpMkLst>
        </pc:cxnChg>
      </pc:sldChg>
      <pc:sldChg chg="addSp delSp modSp add mod ord delAnim modAnim">
        <pc:chgData name="Bart Bozon" userId="26c7e87d-a4c1-46b5-bd66-bae5a56eb03c" providerId="ADAL" clId="{E06602E6-6C6E-4463-9671-906A68A7DC73}" dt="2026-01-22T15:38:58.489" v="6034" actId="478"/>
        <pc:sldMkLst>
          <pc:docMk/>
          <pc:sldMk cId="2722850894" sldId="287"/>
        </pc:sldMkLst>
        <pc:spChg chg="add mod">
          <ac:chgData name="Bart Bozon" userId="26c7e87d-a4c1-46b5-bd66-bae5a56eb03c" providerId="ADAL" clId="{E06602E6-6C6E-4463-9671-906A68A7DC73}" dt="2026-01-13T11:05:36.052" v="3982" actId="21"/>
          <ac:spMkLst>
            <pc:docMk/>
            <pc:sldMk cId="2722850894" sldId="287"/>
            <ac:spMk id="2" creationId="{BE4868C4-A58E-C772-14D1-139D91939D72}"/>
          </ac:spMkLst>
        </pc:spChg>
        <pc:spChg chg="add mod">
          <ac:chgData name="Bart Bozon" userId="26c7e87d-a4c1-46b5-bd66-bae5a56eb03c" providerId="ADAL" clId="{E06602E6-6C6E-4463-9671-906A68A7DC73}" dt="2026-01-13T11:01:26.438" v="3855" actId="1038"/>
          <ac:spMkLst>
            <pc:docMk/>
            <pc:sldMk cId="2722850894" sldId="287"/>
            <ac:spMk id="3" creationId="{9833DD38-4D8F-3449-9E70-325878ABF75E}"/>
          </ac:spMkLst>
        </pc:spChg>
        <pc:spChg chg="add mod">
          <ac:chgData name="Bart Bozon" userId="26c7e87d-a4c1-46b5-bd66-bae5a56eb03c" providerId="ADAL" clId="{E06602E6-6C6E-4463-9671-906A68A7DC73}" dt="2026-01-22T15:37:01.356" v="6012"/>
          <ac:spMkLst>
            <pc:docMk/>
            <pc:sldMk cId="2722850894" sldId="287"/>
            <ac:spMk id="4" creationId="{98FF9881-E340-864E-7CF8-83D7AEA6DCEA}"/>
          </ac:spMkLst>
        </pc:spChg>
        <pc:spChg chg="add mod">
          <ac:chgData name="Bart Bozon" userId="26c7e87d-a4c1-46b5-bd66-bae5a56eb03c" providerId="ADAL" clId="{E06602E6-6C6E-4463-9671-906A68A7DC73}" dt="2026-01-13T11:08:26.446" v="4092" actId="14100"/>
          <ac:spMkLst>
            <pc:docMk/>
            <pc:sldMk cId="2722850894" sldId="287"/>
            <ac:spMk id="9" creationId="{7B1A1361-FE66-9194-3A43-63CFC4064A4A}"/>
          </ac:spMkLst>
        </pc:spChg>
        <pc:spChg chg="mod">
          <ac:chgData name="Bart Bozon" userId="26c7e87d-a4c1-46b5-bd66-bae5a56eb03c" providerId="ADAL" clId="{E06602E6-6C6E-4463-9671-906A68A7DC73}" dt="2026-01-13T11:01:26.438" v="3855" actId="1038"/>
          <ac:spMkLst>
            <pc:docMk/>
            <pc:sldMk cId="2722850894" sldId="287"/>
            <ac:spMk id="10" creationId="{12F4FAC0-1F2C-65F4-9C72-A004BE07A491}"/>
          </ac:spMkLst>
        </pc:spChg>
        <pc:picChg chg="add mod">
          <ac:chgData name="Bart Bozon" userId="26c7e87d-a4c1-46b5-bd66-bae5a56eb03c" providerId="ADAL" clId="{E06602E6-6C6E-4463-9671-906A68A7DC73}" dt="2026-01-13T11:06:35.972" v="3988" actId="1076"/>
          <ac:picMkLst>
            <pc:docMk/>
            <pc:sldMk cId="2722850894" sldId="287"/>
            <ac:picMk id="8" creationId="{FBA7F082-A9AF-270A-D622-614678F17A32}"/>
          </ac:picMkLst>
        </pc:picChg>
        <pc:cxnChg chg="mod">
          <ac:chgData name="Bart Bozon" userId="26c7e87d-a4c1-46b5-bd66-bae5a56eb03c" providerId="ADAL" clId="{E06602E6-6C6E-4463-9671-906A68A7DC73}" dt="2026-01-13T11:01:26.438" v="3855" actId="1038"/>
          <ac:cxnSpMkLst>
            <pc:docMk/>
            <pc:sldMk cId="2722850894" sldId="287"/>
            <ac:cxnSpMk id="12" creationId="{B257A57C-B7EA-2621-5651-108BF8A68F82}"/>
          </ac:cxnSpMkLst>
        </pc:cxnChg>
      </pc:sldChg>
      <pc:sldChg chg="modSp add mod ord">
        <pc:chgData name="Bart Bozon" userId="26c7e87d-a4c1-46b5-bd66-bae5a56eb03c" providerId="ADAL" clId="{E06602E6-6C6E-4463-9671-906A68A7DC73}" dt="2026-01-13T14:07:37.647" v="5706" actId="20577"/>
        <pc:sldMkLst>
          <pc:docMk/>
          <pc:sldMk cId="4044018586" sldId="288"/>
        </pc:sldMkLst>
        <pc:spChg chg="mod">
          <ac:chgData name="Bart Bozon" userId="26c7e87d-a4c1-46b5-bd66-bae5a56eb03c" providerId="ADAL" clId="{E06602E6-6C6E-4463-9671-906A68A7DC73}" dt="2026-01-13T11:01:05.885" v="3830" actId="1035"/>
          <ac:spMkLst>
            <pc:docMk/>
            <pc:sldMk cId="4044018586" sldId="288"/>
            <ac:spMk id="10" creationId="{8954296F-897A-A182-9C40-C59E3D8AD35B}"/>
          </ac:spMkLst>
        </pc:spChg>
        <pc:spChg chg="mod">
          <ac:chgData name="Bart Bozon" userId="26c7e87d-a4c1-46b5-bd66-bae5a56eb03c" providerId="ADAL" clId="{E06602E6-6C6E-4463-9671-906A68A7DC73}" dt="2026-01-13T14:07:37.647" v="5706" actId="20577"/>
          <ac:spMkLst>
            <pc:docMk/>
            <pc:sldMk cId="4044018586" sldId="288"/>
            <ac:spMk id="15" creationId="{B92CAC78-2F7F-D808-2186-03EF62C257FF}"/>
          </ac:spMkLst>
        </pc:spChg>
        <pc:cxnChg chg="mod">
          <ac:chgData name="Bart Bozon" userId="26c7e87d-a4c1-46b5-bd66-bae5a56eb03c" providerId="ADAL" clId="{E06602E6-6C6E-4463-9671-906A68A7DC73}" dt="2026-01-13T11:01:05.885" v="3830" actId="1035"/>
          <ac:cxnSpMkLst>
            <pc:docMk/>
            <pc:sldMk cId="4044018586" sldId="288"/>
            <ac:cxnSpMk id="12" creationId="{CA3E2168-3737-B587-E756-B0340BB48C92}"/>
          </ac:cxnSpMkLst>
        </pc:cxnChg>
      </pc:sldChg>
      <pc:sldChg chg="addSp modSp add mod modAnim">
        <pc:chgData name="Bart Bozon" userId="26c7e87d-a4c1-46b5-bd66-bae5a56eb03c" providerId="ADAL" clId="{E06602E6-6C6E-4463-9671-906A68A7DC73}" dt="2026-01-13T11:03:24.541" v="3946"/>
        <pc:sldMkLst>
          <pc:docMk/>
          <pc:sldMk cId="1052111985" sldId="289"/>
        </pc:sldMkLst>
        <pc:spChg chg="mod">
          <ac:chgData name="Bart Bozon" userId="26c7e87d-a4c1-46b5-bd66-bae5a56eb03c" providerId="ADAL" clId="{E06602E6-6C6E-4463-9671-906A68A7DC73}" dt="2026-01-13T11:02:47.329" v="3905" actId="1076"/>
          <ac:spMkLst>
            <pc:docMk/>
            <pc:sldMk cId="1052111985" sldId="289"/>
            <ac:spMk id="2" creationId="{330FB00A-764E-FFF7-9DEE-6B71B4D5B431}"/>
          </ac:spMkLst>
        </pc:spChg>
        <pc:spChg chg="mod">
          <ac:chgData name="Bart Bozon" userId="26c7e87d-a4c1-46b5-bd66-bae5a56eb03c" providerId="ADAL" clId="{E06602E6-6C6E-4463-9671-906A68A7DC73}" dt="2026-01-13T11:03:11.227" v="3944" actId="1076"/>
          <ac:spMkLst>
            <pc:docMk/>
            <pc:sldMk cId="1052111985" sldId="289"/>
            <ac:spMk id="3" creationId="{A6F4F6F2-76AD-F7C0-6878-B5AE2103C137}"/>
          </ac:spMkLst>
        </pc:spChg>
        <pc:spChg chg="add mod">
          <ac:chgData name="Bart Bozon" userId="26c7e87d-a4c1-46b5-bd66-bae5a56eb03c" providerId="ADAL" clId="{E06602E6-6C6E-4463-9671-906A68A7DC73}" dt="2026-01-13T11:02:43.861" v="3904" actId="1076"/>
          <ac:spMkLst>
            <pc:docMk/>
            <pc:sldMk cId="1052111985" sldId="289"/>
            <ac:spMk id="7" creationId="{C5D4D861-6CA0-09D2-CA0E-E401CD907B44}"/>
          </ac:spMkLst>
        </pc:spChg>
        <pc:spChg chg="mod">
          <ac:chgData name="Bart Bozon" userId="26c7e87d-a4c1-46b5-bd66-bae5a56eb03c" providerId="ADAL" clId="{E06602E6-6C6E-4463-9671-906A68A7DC73}" dt="2026-01-13T11:01:47.823" v="3873" actId="14100"/>
          <ac:spMkLst>
            <pc:docMk/>
            <pc:sldMk cId="1052111985" sldId="289"/>
            <ac:spMk id="10" creationId="{B392C2BF-42D2-5021-83CE-0CB4DAB36897}"/>
          </ac:spMkLst>
        </pc:spChg>
        <pc:cxnChg chg="mod">
          <ac:chgData name="Bart Bozon" userId="26c7e87d-a4c1-46b5-bd66-bae5a56eb03c" providerId="ADAL" clId="{E06602E6-6C6E-4463-9671-906A68A7DC73}" dt="2026-01-13T11:02:51.758" v="3906" actId="14100"/>
          <ac:cxnSpMkLst>
            <pc:docMk/>
            <pc:sldMk cId="1052111985" sldId="289"/>
            <ac:cxnSpMk id="12" creationId="{12F1E40A-7C57-6F4B-99CD-63FF562613A8}"/>
          </ac:cxnSpMkLst>
        </pc:cxnChg>
      </pc:sldChg>
      <pc:sldChg chg="modSp add mod">
        <pc:chgData name="Bart Bozon" userId="26c7e87d-a4c1-46b5-bd66-bae5a56eb03c" providerId="ADAL" clId="{E06602E6-6C6E-4463-9671-906A68A7DC73}" dt="2026-01-22T15:39:53.376" v="6093" actId="6549"/>
        <pc:sldMkLst>
          <pc:docMk/>
          <pc:sldMk cId="2662355897" sldId="291"/>
        </pc:sldMkLst>
        <pc:spChg chg="mod">
          <ac:chgData name="Bart Bozon" userId="26c7e87d-a4c1-46b5-bd66-bae5a56eb03c" providerId="ADAL" clId="{E06602E6-6C6E-4463-9671-906A68A7DC73}" dt="2026-01-22T15:39:53.376" v="6093" actId="6549"/>
          <ac:spMkLst>
            <pc:docMk/>
            <pc:sldMk cId="2662355897" sldId="291"/>
            <ac:spMk id="2" creationId="{75D1D2DB-41ED-886D-A29C-BCDC882D5F27}"/>
          </ac:spMkLst>
        </pc:spChg>
      </pc:sldChg>
      <pc:sldChg chg="addSp delSp modSp new mod ord">
        <pc:chgData name="Bart Bozon" userId="26c7e87d-a4c1-46b5-bd66-bae5a56eb03c" providerId="ADAL" clId="{E06602E6-6C6E-4463-9671-906A68A7DC73}" dt="2026-01-22T15:39:16.579" v="6036"/>
        <pc:sldMkLst>
          <pc:docMk/>
          <pc:sldMk cId="3541771609" sldId="292"/>
        </pc:sldMkLst>
        <pc:spChg chg="mod">
          <ac:chgData name="Bart Bozon" userId="26c7e87d-a4c1-46b5-bd66-bae5a56eb03c" providerId="ADAL" clId="{E06602E6-6C6E-4463-9671-906A68A7DC73}" dt="2026-01-13T11:24:07.547" v="4202" actId="20577"/>
          <ac:spMkLst>
            <pc:docMk/>
            <pc:sldMk cId="3541771609" sldId="292"/>
            <ac:spMk id="2" creationId="{DAB985F0-2B92-BB05-CC56-C22A3646BB30}"/>
          </ac:spMkLst>
        </pc:spChg>
        <pc:spChg chg="add mod">
          <ac:chgData name="Bart Bozon" userId="26c7e87d-a4c1-46b5-bd66-bae5a56eb03c" providerId="ADAL" clId="{E06602E6-6C6E-4463-9671-906A68A7DC73}" dt="2026-01-13T11:27:08.561" v="4278" actId="1076"/>
          <ac:spMkLst>
            <pc:docMk/>
            <pc:sldMk cId="3541771609" sldId="292"/>
            <ac:spMk id="12" creationId="{53FBEC4F-DE75-E9D2-741F-41CC38CFD903}"/>
          </ac:spMkLst>
        </pc:spChg>
        <pc:spChg chg="add mod">
          <ac:chgData name="Bart Bozon" userId="26c7e87d-a4c1-46b5-bd66-bae5a56eb03c" providerId="ADAL" clId="{E06602E6-6C6E-4463-9671-906A68A7DC73}" dt="2026-01-13T11:29:03.264" v="4313" actId="1076"/>
          <ac:spMkLst>
            <pc:docMk/>
            <pc:sldMk cId="3541771609" sldId="292"/>
            <ac:spMk id="15" creationId="{B2BE22F5-1D29-801F-6898-3EF5FF6423A8}"/>
          </ac:spMkLst>
        </pc:spChg>
        <pc:picChg chg="add mod">
          <ac:chgData name="Bart Bozon" userId="26c7e87d-a4c1-46b5-bd66-bae5a56eb03c" providerId="ADAL" clId="{E06602E6-6C6E-4463-9671-906A68A7DC73}" dt="2026-01-13T11:26:46.376" v="4249" actId="1076"/>
          <ac:picMkLst>
            <pc:docMk/>
            <pc:sldMk cId="3541771609" sldId="292"/>
            <ac:picMk id="9" creationId="{FC1E69FA-6289-6EBF-D75A-5D23181B64A3}"/>
          </ac:picMkLst>
        </pc:picChg>
        <pc:picChg chg="add mod">
          <ac:chgData name="Bart Bozon" userId="26c7e87d-a4c1-46b5-bd66-bae5a56eb03c" providerId="ADAL" clId="{E06602E6-6C6E-4463-9671-906A68A7DC73}" dt="2026-01-13T11:26:46.376" v="4249" actId="1076"/>
          <ac:picMkLst>
            <pc:docMk/>
            <pc:sldMk cId="3541771609" sldId="292"/>
            <ac:picMk id="10" creationId="{41F8D1AD-D283-2D8B-2769-002850251C6C}"/>
          </ac:picMkLst>
        </pc:picChg>
        <pc:picChg chg="add mod">
          <ac:chgData name="Bart Bozon" userId="26c7e87d-a4c1-46b5-bd66-bae5a56eb03c" providerId="ADAL" clId="{E06602E6-6C6E-4463-9671-906A68A7DC73}" dt="2026-01-13T11:26:46.376" v="4249" actId="1076"/>
          <ac:picMkLst>
            <pc:docMk/>
            <pc:sldMk cId="3541771609" sldId="292"/>
            <ac:picMk id="11" creationId="{63B18288-F10A-4BEB-D70E-3CB27E55E3CE}"/>
          </ac:picMkLst>
        </pc:picChg>
        <pc:cxnChg chg="add mod">
          <ac:chgData name="Bart Bozon" userId="26c7e87d-a4c1-46b5-bd66-bae5a56eb03c" providerId="ADAL" clId="{E06602E6-6C6E-4463-9671-906A68A7DC73}" dt="2026-01-13T11:28:18.511" v="4280" actId="17032"/>
          <ac:cxnSpMkLst>
            <pc:docMk/>
            <pc:sldMk cId="3541771609" sldId="292"/>
            <ac:cxnSpMk id="14" creationId="{CD18C70E-31B4-FC0C-6484-D9C593C841EC}"/>
          </ac:cxnSpMkLst>
        </pc:cxnChg>
        <pc:cxnChg chg="add mod">
          <ac:chgData name="Bart Bozon" userId="26c7e87d-a4c1-46b5-bd66-bae5a56eb03c" providerId="ADAL" clId="{E06602E6-6C6E-4463-9671-906A68A7DC73}" dt="2026-01-13T11:28:45.169" v="4284" actId="14100"/>
          <ac:cxnSpMkLst>
            <pc:docMk/>
            <pc:sldMk cId="3541771609" sldId="292"/>
            <ac:cxnSpMk id="16" creationId="{22A1A58E-8F28-8E49-9D0D-8CC32FBCCD49}"/>
          </ac:cxnSpMkLst>
        </pc:cxnChg>
      </pc:sldChg>
      <pc:sldChg chg="addSp delSp modSp add mod ord modTransition delAnim modAnim">
        <pc:chgData name="Bart Bozon" userId="26c7e87d-a4c1-46b5-bd66-bae5a56eb03c" providerId="ADAL" clId="{E06602E6-6C6E-4463-9671-906A68A7DC73}" dt="2026-01-22T15:39:16.579" v="6036"/>
        <pc:sldMkLst>
          <pc:docMk/>
          <pc:sldMk cId="3336620154" sldId="293"/>
        </pc:sldMkLst>
        <pc:spChg chg="mod">
          <ac:chgData name="Bart Bozon" userId="26c7e87d-a4c1-46b5-bd66-bae5a56eb03c" providerId="ADAL" clId="{E06602E6-6C6E-4463-9671-906A68A7DC73}" dt="2026-01-13T11:33:59.970" v="4383" actId="1076"/>
          <ac:spMkLst>
            <pc:docMk/>
            <pc:sldMk cId="3336620154" sldId="293"/>
            <ac:spMk id="12" creationId="{65A5199F-2106-D173-D3FB-3F47AAC89257}"/>
          </ac:spMkLst>
        </pc:spChg>
        <pc:spChg chg="mod">
          <ac:chgData name="Bart Bozon" userId="26c7e87d-a4c1-46b5-bd66-bae5a56eb03c" providerId="ADAL" clId="{E06602E6-6C6E-4463-9671-906A68A7DC73}" dt="2026-01-13T11:32:47.472" v="4379" actId="1038"/>
          <ac:spMkLst>
            <pc:docMk/>
            <pc:sldMk cId="3336620154" sldId="293"/>
            <ac:spMk id="15" creationId="{CD071233-D946-961D-1EE1-7D60B03FC94D}"/>
          </ac:spMkLst>
        </pc:spChg>
        <pc:picChg chg="mod">
          <ac:chgData name="Bart Bozon" userId="26c7e87d-a4c1-46b5-bd66-bae5a56eb03c" providerId="ADAL" clId="{E06602E6-6C6E-4463-9671-906A68A7DC73}" dt="2026-01-13T11:32:47.472" v="4379" actId="1038"/>
          <ac:picMkLst>
            <pc:docMk/>
            <pc:sldMk cId="3336620154" sldId="293"/>
            <ac:picMk id="9" creationId="{5211A814-25F4-B0FA-B0F9-9540F800BB2B}"/>
          </ac:picMkLst>
        </pc:picChg>
        <pc:picChg chg="mod">
          <ac:chgData name="Bart Bozon" userId="26c7e87d-a4c1-46b5-bd66-bae5a56eb03c" providerId="ADAL" clId="{E06602E6-6C6E-4463-9671-906A68A7DC73}" dt="2026-01-13T11:32:47.472" v="4379" actId="1038"/>
          <ac:picMkLst>
            <pc:docMk/>
            <pc:sldMk cId="3336620154" sldId="293"/>
            <ac:picMk id="10" creationId="{6053A838-9EFC-3DF7-29F3-E88E857E4B63}"/>
          </ac:picMkLst>
        </pc:picChg>
        <pc:picChg chg="mod">
          <ac:chgData name="Bart Bozon" userId="26c7e87d-a4c1-46b5-bd66-bae5a56eb03c" providerId="ADAL" clId="{E06602E6-6C6E-4463-9671-906A68A7DC73}" dt="2026-01-13T11:32:47.472" v="4379" actId="1038"/>
          <ac:picMkLst>
            <pc:docMk/>
            <pc:sldMk cId="3336620154" sldId="293"/>
            <ac:picMk id="11" creationId="{736D209F-1C25-9EE1-B57F-B9CFD807468D}"/>
          </ac:picMkLst>
        </pc:picChg>
        <pc:picChg chg="add mod">
          <ac:chgData name="Bart Bozon" userId="26c7e87d-a4c1-46b5-bd66-bae5a56eb03c" providerId="ADAL" clId="{E06602E6-6C6E-4463-9671-906A68A7DC73}" dt="2026-01-13T11:39:29.203" v="4402" actId="1037"/>
          <ac:picMkLst>
            <pc:docMk/>
            <pc:sldMk cId="3336620154" sldId="293"/>
            <ac:picMk id="13" creationId="{DAC987D5-406B-26C8-D0CF-207769C20964}"/>
          </ac:picMkLst>
        </pc:picChg>
        <pc:cxnChg chg="mod">
          <ac:chgData name="Bart Bozon" userId="26c7e87d-a4c1-46b5-bd66-bae5a56eb03c" providerId="ADAL" clId="{E06602E6-6C6E-4463-9671-906A68A7DC73}" dt="2026-01-13T11:34:02.541" v="4384" actId="14100"/>
          <ac:cxnSpMkLst>
            <pc:docMk/>
            <pc:sldMk cId="3336620154" sldId="293"/>
            <ac:cxnSpMk id="14" creationId="{A0027CE6-C3DF-389F-B889-410423FC26FB}"/>
          </ac:cxnSpMkLst>
        </pc:cxnChg>
        <pc:cxnChg chg="mod">
          <ac:chgData name="Bart Bozon" userId="26c7e87d-a4c1-46b5-bd66-bae5a56eb03c" providerId="ADAL" clId="{E06602E6-6C6E-4463-9671-906A68A7DC73}" dt="2026-01-13T11:32:47.472" v="4379" actId="1038"/>
          <ac:cxnSpMkLst>
            <pc:docMk/>
            <pc:sldMk cId="3336620154" sldId="293"/>
            <ac:cxnSpMk id="16" creationId="{CDD5186B-CBC0-CF77-DE3F-262C8C4A3BD7}"/>
          </ac:cxnSpMkLst>
        </pc:cxnChg>
      </pc:sldChg>
      <pc:sldChg chg="modSp add mod modTransition modAnim">
        <pc:chgData name="Bart Bozon" userId="26c7e87d-a4c1-46b5-bd66-bae5a56eb03c" providerId="ADAL" clId="{E06602E6-6C6E-4463-9671-906A68A7DC73}" dt="2026-01-22T15:45:33.414" v="6096" actId="20577"/>
        <pc:sldMkLst>
          <pc:docMk/>
          <pc:sldMk cId="2739346773" sldId="294"/>
        </pc:sldMkLst>
        <pc:spChg chg="mod">
          <ac:chgData name="Bart Bozon" userId="26c7e87d-a4c1-46b5-bd66-bae5a56eb03c" providerId="ADAL" clId="{E06602E6-6C6E-4463-9671-906A68A7DC73}" dt="2026-01-22T15:45:33.414" v="6096" actId="20577"/>
          <ac:spMkLst>
            <pc:docMk/>
            <pc:sldMk cId="2739346773" sldId="294"/>
            <ac:spMk id="3" creationId="{77635C3A-5791-6ABE-9150-DF2BA63FAF82}"/>
          </ac:spMkLst>
        </pc:spChg>
      </pc:sldChg>
      <pc:sldChg chg="addSp delSp modSp new mod">
        <pc:chgData name="Bart Bozon" userId="26c7e87d-a4c1-46b5-bd66-bae5a56eb03c" providerId="ADAL" clId="{E06602E6-6C6E-4463-9671-906A68A7DC73}" dt="2026-01-13T13:02:38.098" v="4774" actId="20577"/>
        <pc:sldMkLst>
          <pc:docMk/>
          <pc:sldMk cId="3331425963" sldId="295"/>
        </pc:sldMkLst>
        <pc:spChg chg="mod">
          <ac:chgData name="Bart Bozon" userId="26c7e87d-a4c1-46b5-bd66-bae5a56eb03c" providerId="ADAL" clId="{E06602E6-6C6E-4463-9671-906A68A7DC73}" dt="2026-01-13T12:39:30.635" v="4478" actId="6549"/>
          <ac:spMkLst>
            <pc:docMk/>
            <pc:sldMk cId="3331425963" sldId="295"/>
            <ac:spMk id="2" creationId="{2A6DE614-F23E-C587-E18B-E383AFE9071C}"/>
          </ac:spMkLst>
        </pc:spChg>
        <pc:spChg chg="add mod">
          <ac:chgData name="Bart Bozon" userId="26c7e87d-a4c1-46b5-bd66-bae5a56eb03c" providerId="ADAL" clId="{E06602E6-6C6E-4463-9671-906A68A7DC73}" dt="2026-01-13T13:01:58.124" v="4723" actId="20577"/>
          <ac:spMkLst>
            <pc:docMk/>
            <pc:sldMk cId="3331425963" sldId="295"/>
            <ac:spMk id="7" creationId="{655C8C86-A6C9-463D-0A5F-EDCC9617C7AA}"/>
          </ac:spMkLst>
        </pc:spChg>
        <pc:spChg chg="add mod">
          <ac:chgData name="Bart Bozon" userId="26c7e87d-a4c1-46b5-bd66-bae5a56eb03c" providerId="ADAL" clId="{E06602E6-6C6E-4463-9671-906A68A7DC73}" dt="2026-01-13T13:01:10.248" v="4707" actId="1076"/>
          <ac:spMkLst>
            <pc:docMk/>
            <pc:sldMk cId="3331425963" sldId="295"/>
            <ac:spMk id="9" creationId="{6D3F3ADA-19F9-65C9-855D-272D6650006B}"/>
          </ac:spMkLst>
        </pc:spChg>
        <pc:spChg chg="add mod">
          <ac:chgData name="Bart Bozon" userId="26c7e87d-a4c1-46b5-bd66-bae5a56eb03c" providerId="ADAL" clId="{E06602E6-6C6E-4463-9671-906A68A7DC73}" dt="2026-01-13T13:02:38.098" v="4774" actId="20577"/>
          <ac:spMkLst>
            <pc:docMk/>
            <pc:sldMk cId="3331425963" sldId="295"/>
            <ac:spMk id="10" creationId="{9309DD93-FD01-8518-CD11-8BD01BC73C95}"/>
          </ac:spMkLst>
        </pc:spChg>
        <pc:picChg chg="add mod">
          <ac:chgData name="Bart Bozon" userId="26c7e87d-a4c1-46b5-bd66-bae5a56eb03c" providerId="ADAL" clId="{E06602E6-6C6E-4463-9671-906A68A7DC73}" dt="2026-01-13T12:36:03.829" v="4450" actId="1076"/>
          <ac:picMkLst>
            <pc:docMk/>
            <pc:sldMk cId="3331425963" sldId="295"/>
            <ac:picMk id="5" creationId="{9DFB5FC8-3C46-9B3F-F8B3-AD73A7E41B84}"/>
          </ac:picMkLst>
        </pc:picChg>
      </pc:sldChg>
      <pc:sldChg chg="addSp modSp add mod modAnim">
        <pc:chgData name="Bart Bozon" userId="26c7e87d-a4c1-46b5-bd66-bae5a56eb03c" providerId="ADAL" clId="{E06602E6-6C6E-4463-9671-906A68A7DC73}" dt="2026-01-13T14:01:55.097" v="5464" actId="20577"/>
        <pc:sldMkLst>
          <pc:docMk/>
          <pc:sldMk cId="770874527" sldId="297"/>
        </pc:sldMkLst>
        <pc:spChg chg="add mod">
          <ac:chgData name="Bart Bozon" userId="26c7e87d-a4c1-46b5-bd66-bae5a56eb03c" providerId="ADAL" clId="{E06602E6-6C6E-4463-9671-906A68A7DC73}" dt="2026-01-13T13:55:14.199" v="5242" actId="14100"/>
          <ac:spMkLst>
            <pc:docMk/>
            <pc:sldMk cId="770874527" sldId="297"/>
            <ac:spMk id="3" creationId="{7B660E3F-CAD2-58CF-CAAB-9B378A59F7B3}"/>
          </ac:spMkLst>
        </pc:spChg>
        <pc:spChg chg="add mod">
          <ac:chgData name="Bart Bozon" userId="26c7e87d-a4c1-46b5-bd66-bae5a56eb03c" providerId="ADAL" clId="{E06602E6-6C6E-4463-9671-906A68A7DC73}" dt="2026-01-13T14:01:55.097" v="5464" actId="20577"/>
          <ac:spMkLst>
            <pc:docMk/>
            <pc:sldMk cId="770874527" sldId="297"/>
            <ac:spMk id="5" creationId="{7367905C-9FF9-C0A1-093E-2931EF84BBA9}"/>
          </ac:spMkLst>
        </pc:spChg>
        <pc:picChg chg="add mod">
          <ac:chgData name="Bart Bozon" userId="26c7e87d-a4c1-46b5-bd66-bae5a56eb03c" providerId="ADAL" clId="{E06602E6-6C6E-4463-9671-906A68A7DC73}" dt="2026-01-13T12:40:19.056" v="4483" actId="14100"/>
          <ac:picMkLst>
            <pc:docMk/>
            <pc:sldMk cId="770874527" sldId="297"/>
            <ac:picMk id="4" creationId="{D7906A57-B734-A89B-FF84-35A9F6828E73}"/>
          </ac:picMkLst>
        </pc:picChg>
        <pc:picChg chg="mod">
          <ac:chgData name="Bart Bozon" userId="26c7e87d-a4c1-46b5-bd66-bae5a56eb03c" providerId="ADAL" clId="{E06602E6-6C6E-4463-9671-906A68A7DC73}" dt="2026-01-13T13:54:43.828" v="5239" actId="1076"/>
          <ac:picMkLst>
            <pc:docMk/>
            <pc:sldMk cId="770874527" sldId="297"/>
            <ac:picMk id="8" creationId="{B61A50BE-D67A-1732-6A35-DDFCDC827239}"/>
          </ac:picMkLst>
        </pc:picChg>
      </pc:sldChg>
      <pc:sldChg chg="addSp delSp modSp add mod">
        <pc:chgData name="Bart Bozon" userId="26c7e87d-a4c1-46b5-bd66-bae5a56eb03c" providerId="ADAL" clId="{E06602E6-6C6E-4463-9671-906A68A7DC73}" dt="2026-02-05T16:48:17.313" v="7492" actId="20577"/>
        <pc:sldMkLst>
          <pc:docMk/>
          <pc:sldMk cId="1214065680" sldId="298"/>
        </pc:sldMkLst>
        <pc:spChg chg="add mod">
          <ac:chgData name="Bart Bozon" userId="26c7e87d-a4c1-46b5-bd66-bae5a56eb03c" providerId="ADAL" clId="{E06602E6-6C6E-4463-9671-906A68A7DC73}" dt="2026-02-05T16:48:17.313" v="7492" actId="20577"/>
          <ac:spMkLst>
            <pc:docMk/>
            <pc:sldMk cId="1214065680" sldId="298"/>
            <ac:spMk id="3" creationId="{BF827E8B-E06D-0565-99B7-5C5B839DC019}"/>
          </ac:spMkLst>
        </pc:spChg>
        <pc:spChg chg="add mod">
          <ac:chgData name="Bart Bozon" userId="26c7e87d-a4c1-46b5-bd66-bae5a56eb03c" providerId="ADAL" clId="{E06602E6-6C6E-4463-9671-906A68A7DC73}" dt="2026-01-13T13:11:26.266" v="4846" actId="20577"/>
          <ac:spMkLst>
            <pc:docMk/>
            <pc:sldMk cId="1214065680" sldId="298"/>
            <ac:spMk id="5" creationId="{B76EDB7B-B4D6-3681-3889-0C68E60CEF54}"/>
          </ac:spMkLst>
        </pc:spChg>
      </pc:sldChg>
      <pc:sldChg chg="addSp delSp modSp add mod ord">
        <pc:chgData name="Bart Bozon" userId="26c7e87d-a4c1-46b5-bd66-bae5a56eb03c" providerId="ADAL" clId="{E06602E6-6C6E-4463-9671-906A68A7DC73}" dt="2026-01-13T12:58:12.503" v="4683"/>
        <pc:sldMkLst>
          <pc:docMk/>
          <pc:sldMk cId="89154021" sldId="299"/>
        </pc:sldMkLst>
        <pc:spChg chg="mod">
          <ac:chgData name="Bart Bozon" userId="26c7e87d-a4c1-46b5-bd66-bae5a56eb03c" providerId="ADAL" clId="{E06602E6-6C6E-4463-9671-906A68A7DC73}" dt="2026-01-13T12:57:55.970" v="4679" actId="20577"/>
          <ac:spMkLst>
            <pc:docMk/>
            <pc:sldMk cId="89154021" sldId="299"/>
            <ac:spMk id="2" creationId="{C9965D48-2990-F10F-2D34-01AA23853DCB}"/>
          </ac:spMkLst>
        </pc:spChg>
        <pc:spChg chg="add mod">
          <ac:chgData name="Bart Bozon" userId="26c7e87d-a4c1-46b5-bd66-bae5a56eb03c" providerId="ADAL" clId="{E06602E6-6C6E-4463-9671-906A68A7DC73}" dt="2026-01-13T12:58:06.165" v="4681" actId="20577"/>
          <ac:spMkLst>
            <pc:docMk/>
            <pc:sldMk cId="89154021" sldId="299"/>
            <ac:spMk id="5" creationId="{73E7911B-03C5-EE6D-972B-E5CAFDCCC659}"/>
          </ac:spMkLst>
        </pc:spChg>
      </pc:sldChg>
      <pc:sldChg chg="modSp add mod ord">
        <pc:chgData name="Bart Bozon" userId="26c7e87d-a4c1-46b5-bd66-bae5a56eb03c" providerId="ADAL" clId="{E06602E6-6C6E-4463-9671-906A68A7DC73}" dt="2026-01-13T12:58:35.507" v="4697" actId="20577"/>
        <pc:sldMkLst>
          <pc:docMk/>
          <pc:sldMk cId="2951907793" sldId="300"/>
        </pc:sldMkLst>
        <pc:spChg chg="mod">
          <ac:chgData name="Bart Bozon" userId="26c7e87d-a4c1-46b5-bd66-bae5a56eb03c" providerId="ADAL" clId="{E06602E6-6C6E-4463-9671-906A68A7DC73}" dt="2026-01-13T12:58:35.507" v="4697" actId="20577"/>
          <ac:spMkLst>
            <pc:docMk/>
            <pc:sldMk cId="2951907793" sldId="300"/>
            <ac:spMk id="2" creationId="{E7FB7D38-B495-F0D2-CDFB-5794833B198F}"/>
          </ac:spMkLst>
        </pc:spChg>
      </pc:sldChg>
      <pc:sldChg chg="modSp add mod ord">
        <pc:chgData name="Bart Bozon" userId="26c7e87d-a4c1-46b5-bd66-bae5a56eb03c" providerId="ADAL" clId="{E06602E6-6C6E-4463-9671-906A68A7DC73}" dt="2026-01-13T12:59:03.739" v="4702" actId="113"/>
        <pc:sldMkLst>
          <pc:docMk/>
          <pc:sldMk cId="115644063" sldId="301"/>
        </pc:sldMkLst>
        <pc:spChg chg="mod">
          <ac:chgData name="Bart Bozon" userId="26c7e87d-a4c1-46b5-bd66-bae5a56eb03c" providerId="ADAL" clId="{E06602E6-6C6E-4463-9671-906A68A7DC73}" dt="2026-01-13T12:59:03.739" v="4702" actId="113"/>
          <ac:spMkLst>
            <pc:docMk/>
            <pc:sldMk cId="115644063" sldId="301"/>
            <ac:spMk id="3" creationId="{52F1942F-E987-D780-F1D3-0C7B1E88CD3D}"/>
          </ac:spMkLst>
        </pc:spChg>
      </pc:sldChg>
      <pc:sldChg chg="addSp delSp modSp new mod">
        <pc:chgData name="Bart Bozon" userId="26c7e87d-a4c1-46b5-bd66-bae5a56eb03c" providerId="ADAL" clId="{E06602E6-6C6E-4463-9671-906A68A7DC73}" dt="2026-01-13T13:07:39.055" v="4815" actId="6549"/>
        <pc:sldMkLst>
          <pc:docMk/>
          <pc:sldMk cId="3283814577" sldId="302"/>
        </pc:sldMkLst>
        <pc:spChg chg="mod">
          <ac:chgData name="Bart Bozon" userId="26c7e87d-a4c1-46b5-bd66-bae5a56eb03c" providerId="ADAL" clId="{E06602E6-6C6E-4463-9671-906A68A7DC73}" dt="2026-01-13T13:07:39.055" v="4815" actId="6549"/>
          <ac:spMkLst>
            <pc:docMk/>
            <pc:sldMk cId="3283814577" sldId="302"/>
            <ac:spMk id="2" creationId="{8C16FEE1-7350-592C-070F-F08286DBB240}"/>
          </ac:spMkLst>
        </pc:spChg>
        <pc:spChg chg="add mod">
          <ac:chgData name="Bart Bozon" userId="26c7e87d-a4c1-46b5-bd66-bae5a56eb03c" providerId="ADAL" clId="{E06602E6-6C6E-4463-9671-906A68A7DC73}" dt="2026-01-13T13:04:02.119" v="4785" actId="1076"/>
          <ac:spMkLst>
            <pc:docMk/>
            <pc:sldMk cId="3283814577" sldId="302"/>
            <ac:spMk id="7" creationId="{FF5E2C98-3FC0-2027-E30C-57D6D548A2ED}"/>
          </ac:spMkLst>
        </pc:spChg>
        <pc:picChg chg="add mod">
          <ac:chgData name="Bart Bozon" userId="26c7e87d-a4c1-46b5-bd66-bae5a56eb03c" providerId="ADAL" clId="{E06602E6-6C6E-4463-9671-906A68A7DC73}" dt="2026-01-13T13:03:45.260" v="4779" actId="1076"/>
          <ac:picMkLst>
            <pc:docMk/>
            <pc:sldMk cId="3283814577" sldId="302"/>
            <ac:picMk id="5" creationId="{25D3223D-81E2-09B9-1C05-4CF9CA3BCAB3}"/>
          </ac:picMkLst>
        </pc:picChg>
      </pc:sldChg>
      <pc:sldChg chg="addSp delSp modSp add mod">
        <pc:chgData name="Bart Bozon" userId="26c7e87d-a4c1-46b5-bd66-bae5a56eb03c" providerId="ADAL" clId="{E06602E6-6C6E-4463-9671-906A68A7DC73}" dt="2026-01-13T13:07:43.754" v="4816" actId="6549"/>
        <pc:sldMkLst>
          <pc:docMk/>
          <pc:sldMk cId="1379264143" sldId="303"/>
        </pc:sldMkLst>
        <pc:spChg chg="mod">
          <ac:chgData name="Bart Bozon" userId="26c7e87d-a4c1-46b5-bd66-bae5a56eb03c" providerId="ADAL" clId="{E06602E6-6C6E-4463-9671-906A68A7DC73}" dt="2026-01-13T13:07:43.754" v="4816" actId="6549"/>
          <ac:spMkLst>
            <pc:docMk/>
            <pc:sldMk cId="1379264143" sldId="303"/>
            <ac:spMk id="2" creationId="{FC6EB71F-67D8-0E12-C945-131FF1E82297}"/>
          </ac:spMkLst>
        </pc:spChg>
        <pc:picChg chg="add mod">
          <ac:chgData name="Bart Bozon" userId="26c7e87d-a4c1-46b5-bd66-bae5a56eb03c" providerId="ADAL" clId="{E06602E6-6C6E-4463-9671-906A68A7DC73}" dt="2026-01-13T13:06:58.499" v="4805" actId="1076"/>
          <ac:picMkLst>
            <pc:docMk/>
            <pc:sldMk cId="1379264143" sldId="303"/>
            <ac:picMk id="4" creationId="{C145FD26-6C9D-821D-356C-62FA74E6D0AC}"/>
          </ac:picMkLst>
        </pc:picChg>
        <pc:picChg chg="add mod">
          <ac:chgData name="Bart Bozon" userId="26c7e87d-a4c1-46b5-bd66-bae5a56eb03c" providerId="ADAL" clId="{E06602E6-6C6E-4463-9671-906A68A7DC73}" dt="2026-01-13T13:06:56.082" v="4804"/>
          <ac:picMkLst>
            <pc:docMk/>
            <pc:sldMk cId="1379264143" sldId="303"/>
            <ac:picMk id="6" creationId="{3F524FA0-FE8D-060A-68B7-1710C14CE314}"/>
          </ac:picMkLst>
        </pc:picChg>
      </pc:sldChg>
      <pc:sldChg chg="addSp delSp modSp add mod modAnim">
        <pc:chgData name="Bart Bozon" userId="26c7e87d-a4c1-46b5-bd66-bae5a56eb03c" providerId="ADAL" clId="{E06602E6-6C6E-4463-9671-906A68A7DC73}" dt="2026-01-13T14:00:14.504" v="5423" actId="14100"/>
        <pc:sldMkLst>
          <pc:docMk/>
          <pc:sldMk cId="3256122226" sldId="305"/>
        </pc:sldMkLst>
        <pc:spChg chg="mod">
          <ac:chgData name="Bart Bozon" userId="26c7e87d-a4c1-46b5-bd66-bae5a56eb03c" providerId="ADAL" clId="{E06602E6-6C6E-4463-9671-906A68A7DC73}" dt="2026-01-13T13:07:19.748" v="4810" actId="6549"/>
          <ac:spMkLst>
            <pc:docMk/>
            <pc:sldMk cId="3256122226" sldId="305"/>
            <ac:spMk id="2" creationId="{0172FB74-173C-7F84-06E0-665C748AD1FA}"/>
          </ac:spMkLst>
        </pc:spChg>
        <pc:spChg chg="add mod">
          <ac:chgData name="Bart Bozon" userId="26c7e87d-a4c1-46b5-bd66-bae5a56eb03c" providerId="ADAL" clId="{E06602E6-6C6E-4463-9671-906A68A7DC73}" dt="2026-01-13T14:00:14.504" v="5423" actId="14100"/>
          <ac:spMkLst>
            <pc:docMk/>
            <pc:sldMk cId="3256122226" sldId="305"/>
            <ac:spMk id="3" creationId="{66452DC3-1069-DC79-DFD6-0C5A4B8DC033}"/>
          </ac:spMkLst>
        </pc:spChg>
        <pc:picChg chg="add mod">
          <ac:chgData name="Bart Bozon" userId="26c7e87d-a4c1-46b5-bd66-bae5a56eb03c" providerId="ADAL" clId="{E06602E6-6C6E-4463-9671-906A68A7DC73}" dt="2026-01-13T13:06:05.278" v="4796" actId="1076"/>
          <ac:picMkLst>
            <pc:docMk/>
            <pc:sldMk cId="3256122226" sldId="305"/>
            <ac:picMk id="5" creationId="{8C5CED51-49F4-8BB1-AAC7-2CBEBB8E0C92}"/>
          </ac:picMkLst>
        </pc:picChg>
        <pc:picChg chg="add mod">
          <ac:chgData name="Bart Bozon" userId="26c7e87d-a4c1-46b5-bd66-bae5a56eb03c" providerId="ADAL" clId="{E06602E6-6C6E-4463-9671-906A68A7DC73}" dt="2026-01-13T13:06:46.930" v="4803" actId="14100"/>
          <ac:picMkLst>
            <pc:docMk/>
            <pc:sldMk cId="3256122226" sldId="305"/>
            <ac:picMk id="9" creationId="{1B801E0E-A92D-51B0-2E72-EC48E39EE516}"/>
          </ac:picMkLst>
        </pc:picChg>
      </pc:sldChg>
      <pc:sldChg chg="addSp delSp modSp add mod ord">
        <pc:chgData name="Bart Bozon" userId="26c7e87d-a4c1-46b5-bd66-bae5a56eb03c" providerId="ADAL" clId="{E06602E6-6C6E-4463-9671-906A68A7DC73}" dt="2026-02-05T16:49:11.106" v="7519" actId="20577"/>
        <pc:sldMkLst>
          <pc:docMk/>
          <pc:sldMk cId="1593778389" sldId="306"/>
        </pc:sldMkLst>
        <pc:spChg chg="mod">
          <ac:chgData name="Bart Bozon" userId="26c7e87d-a4c1-46b5-bd66-bae5a56eb03c" providerId="ADAL" clId="{E06602E6-6C6E-4463-9671-906A68A7DC73}" dt="2026-02-05T16:49:11.106" v="7519" actId="20577"/>
          <ac:spMkLst>
            <pc:docMk/>
            <pc:sldMk cId="1593778389" sldId="306"/>
            <ac:spMk id="3" creationId="{0957F624-6EB4-B903-796F-BE6A2053EE19}"/>
          </ac:spMkLst>
        </pc:spChg>
        <pc:spChg chg="mod">
          <ac:chgData name="Bart Bozon" userId="26c7e87d-a4c1-46b5-bd66-bae5a56eb03c" providerId="ADAL" clId="{E06602E6-6C6E-4463-9671-906A68A7DC73}" dt="2026-01-13T13:11:10.797" v="4843" actId="20577"/>
          <ac:spMkLst>
            <pc:docMk/>
            <pc:sldMk cId="1593778389" sldId="306"/>
            <ac:spMk id="5" creationId="{0D4188BA-B6D8-0FE8-CAE6-6DF6C56DF2D0}"/>
          </ac:spMkLst>
        </pc:spChg>
        <pc:spChg chg="add mod">
          <ac:chgData name="Bart Bozon" userId="26c7e87d-a4c1-46b5-bd66-bae5a56eb03c" providerId="ADAL" clId="{E06602E6-6C6E-4463-9671-906A68A7DC73}" dt="2026-01-13T13:07:27.668" v="4812"/>
          <ac:spMkLst>
            <pc:docMk/>
            <pc:sldMk cId="1593778389" sldId="306"/>
            <ac:spMk id="7" creationId="{4DEFDBB4-A347-1A3B-63E0-E6780111FE6E}"/>
          </ac:spMkLst>
        </pc:spChg>
      </pc:sldChg>
      <pc:sldChg chg="modSp add mod ord">
        <pc:chgData name="Bart Bozon" userId="26c7e87d-a4c1-46b5-bd66-bae5a56eb03c" providerId="ADAL" clId="{E06602E6-6C6E-4463-9671-906A68A7DC73}" dt="2026-01-13T13:10:02.449" v="4826"/>
        <pc:sldMkLst>
          <pc:docMk/>
          <pc:sldMk cId="540167352" sldId="307"/>
        </pc:sldMkLst>
        <pc:spChg chg="mod">
          <ac:chgData name="Bart Bozon" userId="26c7e87d-a4c1-46b5-bd66-bae5a56eb03c" providerId="ADAL" clId="{E06602E6-6C6E-4463-9671-906A68A7DC73}" dt="2026-01-13T13:08:42.355" v="4821" actId="113"/>
          <ac:spMkLst>
            <pc:docMk/>
            <pc:sldMk cId="540167352" sldId="307"/>
            <ac:spMk id="3" creationId="{E2B1D8EA-7B7A-6617-7132-14D70DA954A2}"/>
          </ac:spMkLst>
        </pc:spChg>
      </pc:sldChg>
      <pc:sldChg chg="addSp delSp modSp add mod">
        <pc:chgData name="Bart Bozon" userId="26c7e87d-a4c1-46b5-bd66-bae5a56eb03c" providerId="ADAL" clId="{E06602E6-6C6E-4463-9671-906A68A7DC73}" dt="2026-01-13T13:12:16.838" v="4853" actId="1076"/>
        <pc:sldMkLst>
          <pc:docMk/>
          <pc:sldMk cId="1718175221" sldId="308"/>
        </pc:sldMkLst>
        <pc:spChg chg="mod">
          <ac:chgData name="Bart Bozon" userId="26c7e87d-a4c1-46b5-bd66-bae5a56eb03c" providerId="ADAL" clId="{E06602E6-6C6E-4463-9671-906A68A7DC73}" dt="2026-01-13T13:10:27.462" v="4829"/>
          <ac:spMkLst>
            <pc:docMk/>
            <pc:sldMk cId="1718175221" sldId="308"/>
            <ac:spMk id="2" creationId="{ED554269-4046-EBDB-8430-B24DAA919C17}"/>
          </ac:spMkLst>
        </pc:spChg>
        <pc:spChg chg="add mod">
          <ac:chgData name="Bart Bozon" userId="26c7e87d-a4c1-46b5-bd66-bae5a56eb03c" providerId="ADAL" clId="{E06602E6-6C6E-4463-9671-906A68A7DC73}" dt="2026-01-13T13:12:16.838" v="4853" actId="1076"/>
          <ac:spMkLst>
            <pc:docMk/>
            <pc:sldMk cId="1718175221" sldId="308"/>
            <ac:spMk id="8" creationId="{D70170C1-3965-66BE-507F-F18B4BA81108}"/>
          </ac:spMkLst>
        </pc:spChg>
        <pc:picChg chg="add">
          <ac:chgData name="Bart Bozon" userId="26c7e87d-a4c1-46b5-bd66-bae5a56eb03c" providerId="ADAL" clId="{E06602E6-6C6E-4463-9671-906A68A7DC73}" dt="2026-01-13T13:11:59.724" v="4849" actId="22"/>
          <ac:picMkLst>
            <pc:docMk/>
            <pc:sldMk cId="1718175221" sldId="308"/>
            <ac:picMk id="5" creationId="{D8D12A6B-A42B-B95C-F66E-21CB6C8464DB}"/>
          </ac:picMkLst>
        </pc:picChg>
      </pc:sldChg>
      <pc:sldChg chg="addSp delSp modSp add mod modAnim">
        <pc:chgData name="Bart Bozon" userId="26c7e87d-a4c1-46b5-bd66-bae5a56eb03c" providerId="ADAL" clId="{E06602E6-6C6E-4463-9671-906A68A7DC73}" dt="2026-01-13T13:55:31.177" v="5243" actId="14100"/>
        <pc:sldMkLst>
          <pc:docMk/>
          <pc:sldMk cId="4043004911" sldId="309"/>
        </pc:sldMkLst>
        <pc:spChg chg="mod">
          <ac:chgData name="Bart Bozon" userId="26c7e87d-a4c1-46b5-bd66-bae5a56eb03c" providerId="ADAL" clId="{E06602E6-6C6E-4463-9671-906A68A7DC73}" dt="2026-01-13T13:13:26.945" v="4857" actId="1076"/>
          <ac:spMkLst>
            <pc:docMk/>
            <pc:sldMk cId="4043004911" sldId="309"/>
            <ac:spMk id="2" creationId="{0E4A12D5-D6A4-3912-A9AB-F38956B1D2C1}"/>
          </ac:spMkLst>
        </pc:spChg>
        <pc:spChg chg="add mod">
          <ac:chgData name="Bart Bozon" userId="26c7e87d-a4c1-46b5-bd66-bae5a56eb03c" providerId="ADAL" clId="{E06602E6-6C6E-4463-9671-906A68A7DC73}" dt="2026-01-13T13:55:31.177" v="5243" actId="14100"/>
          <ac:spMkLst>
            <pc:docMk/>
            <pc:sldMk cId="4043004911" sldId="309"/>
            <ac:spMk id="3" creationId="{3F69B2DF-33F4-3EC2-F89C-34162EAD9FDC}"/>
          </ac:spMkLst>
        </pc:spChg>
        <pc:picChg chg="add mod">
          <ac:chgData name="Bart Bozon" userId="26c7e87d-a4c1-46b5-bd66-bae5a56eb03c" providerId="ADAL" clId="{E06602E6-6C6E-4463-9671-906A68A7DC73}" dt="2026-01-13T13:13:18.259" v="4855" actId="1076"/>
          <ac:picMkLst>
            <pc:docMk/>
            <pc:sldMk cId="4043004911" sldId="309"/>
            <ac:picMk id="4" creationId="{2D7FCCBE-B339-35C0-4678-07755D54BAED}"/>
          </ac:picMkLst>
        </pc:picChg>
      </pc:sldChg>
      <pc:sldChg chg="modSp add mod">
        <pc:chgData name="Bart Bozon" userId="26c7e87d-a4c1-46b5-bd66-bae5a56eb03c" providerId="ADAL" clId="{E06602E6-6C6E-4463-9671-906A68A7DC73}" dt="2026-02-05T17:03:01.420" v="7537" actId="6549"/>
        <pc:sldMkLst>
          <pc:docMk/>
          <pc:sldMk cId="3932222950" sldId="310"/>
        </pc:sldMkLst>
        <pc:spChg chg="mod">
          <ac:chgData name="Bart Bozon" userId="26c7e87d-a4c1-46b5-bd66-bae5a56eb03c" providerId="ADAL" clId="{E06602E6-6C6E-4463-9671-906A68A7DC73}" dt="2026-02-05T17:03:01.420" v="7537" actId="6549"/>
          <ac:spMkLst>
            <pc:docMk/>
            <pc:sldMk cId="3932222950" sldId="310"/>
            <ac:spMk id="3" creationId="{3FDD46C4-EE20-A6A9-CD69-BF7AF635C35B}"/>
          </ac:spMkLst>
        </pc:spChg>
        <pc:spChg chg="mod">
          <ac:chgData name="Bart Bozon" userId="26c7e87d-a4c1-46b5-bd66-bae5a56eb03c" providerId="ADAL" clId="{E06602E6-6C6E-4463-9671-906A68A7DC73}" dt="2026-01-13T13:11:02.626" v="4840" actId="14100"/>
          <ac:spMkLst>
            <pc:docMk/>
            <pc:sldMk cId="3932222950" sldId="310"/>
            <ac:spMk id="5" creationId="{6AA0A105-79D9-CDBD-7870-F9E20F188FAD}"/>
          </ac:spMkLst>
        </pc:spChg>
        <pc:spChg chg="mod">
          <ac:chgData name="Bart Bozon" userId="26c7e87d-a4c1-46b5-bd66-bae5a56eb03c" providerId="ADAL" clId="{E06602E6-6C6E-4463-9671-906A68A7DC73}" dt="2026-01-13T13:10:48.579" v="4835"/>
          <ac:spMkLst>
            <pc:docMk/>
            <pc:sldMk cId="3932222950" sldId="310"/>
            <ac:spMk id="7" creationId="{6B0D5995-8FBC-71A8-E629-0A116F114B88}"/>
          </ac:spMkLst>
        </pc:spChg>
      </pc:sldChg>
      <pc:sldChg chg="addSp delSp modSp add mod modAnim">
        <pc:chgData name="Bart Bozon" userId="26c7e87d-a4c1-46b5-bd66-bae5a56eb03c" providerId="ADAL" clId="{E06602E6-6C6E-4463-9671-906A68A7DC73}" dt="2026-01-13T13:56:33.258" v="5321" actId="14100"/>
        <pc:sldMkLst>
          <pc:docMk/>
          <pc:sldMk cId="4200932370" sldId="312"/>
        </pc:sldMkLst>
        <pc:spChg chg="add mod">
          <ac:chgData name="Bart Bozon" userId="26c7e87d-a4c1-46b5-bd66-bae5a56eb03c" providerId="ADAL" clId="{E06602E6-6C6E-4463-9671-906A68A7DC73}" dt="2026-01-13T13:56:33.258" v="5321" actId="14100"/>
          <ac:spMkLst>
            <pc:docMk/>
            <pc:sldMk cId="4200932370" sldId="312"/>
            <ac:spMk id="3" creationId="{40657D2E-7D20-7FFC-E76F-1F9B2FC28479}"/>
          </ac:spMkLst>
        </pc:spChg>
        <pc:picChg chg="add mod">
          <ac:chgData name="Bart Bozon" userId="26c7e87d-a4c1-46b5-bd66-bae5a56eb03c" providerId="ADAL" clId="{E06602E6-6C6E-4463-9671-906A68A7DC73}" dt="2026-01-13T13:55:45.463" v="5246" actId="1076"/>
          <ac:picMkLst>
            <pc:docMk/>
            <pc:sldMk cId="4200932370" sldId="312"/>
            <ac:picMk id="5" creationId="{38DE6371-F00C-2EAE-A630-C2EDD8211790}"/>
          </ac:picMkLst>
        </pc:picChg>
      </pc:sldChg>
      <pc:sldChg chg="addSp delSp modSp add mod modAnim">
        <pc:chgData name="Bart Bozon" userId="26c7e87d-a4c1-46b5-bd66-bae5a56eb03c" providerId="ADAL" clId="{E06602E6-6C6E-4463-9671-906A68A7DC73}" dt="2026-01-13T13:57:15.038" v="5389" actId="14100"/>
        <pc:sldMkLst>
          <pc:docMk/>
          <pc:sldMk cId="1516220469" sldId="313"/>
        </pc:sldMkLst>
        <pc:spChg chg="add mod">
          <ac:chgData name="Bart Bozon" userId="26c7e87d-a4c1-46b5-bd66-bae5a56eb03c" providerId="ADAL" clId="{E06602E6-6C6E-4463-9671-906A68A7DC73}" dt="2026-01-13T13:57:15.038" v="5389" actId="14100"/>
          <ac:spMkLst>
            <pc:docMk/>
            <pc:sldMk cId="1516220469" sldId="313"/>
            <ac:spMk id="3" creationId="{AF4BBAA0-CCEF-6884-5523-C2206367F7E5}"/>
          </ac:spMkLst>
        </pc:spChg>
        <pc:picChg chg="add mod">
          <ac:chgData name="Bart Bozon" userId="26c7e87d-a4c1-46b5-bd66-bae5a56eb03c" providerId="ADAL" clId="{E06602E6-6C6E-4463-9671-906A68A7DC73}" dt="2026-01-13T13:14:22.559" v="4865" actId="1076"/>
          <ac:picMkLst>
            <pc:docMk/>
            <pc:sldMk cId="1516220469" sldId="313"/>
            <ac:picMk id="4" creationId="{6B83B279-5A47-C678-1375-B0D7FFDA02ED}"/>
          </ac:picMkLst>
        </pc:picChg>
      </pc:sldChg>
      <pc:sldChg chg="addSp delSp modSp add mod ord modAnim">
        <pc:chgData name="Bart Bozon" userId="26c7e87d-a4c1-46b5-bd66-bae5a56eb03c" providerId="ADAL" clId="{E06602E6-6C6E-4463-9671-906A68A7DC73}" dt="2026-01-13T14:04:20.031" v="5555" actId="20577"/>
        <pc:sldMkLst>
          <pc:docMk/>
          <pc:sldMk cId="3822327703" sldId="314"/>
        </pc:sldMkLst>
        <pc:spChg chg="add mod">
          <ac:chgData name="Bart Bozon" userId="26c7e87d-a4c1-46b5-bd66-bae5a56eb03c" providerId="ADAL" clId="{E06602E6-6C6E-4463-9671-906A68A7DC73}" dt="2026-01-13T14:04:20.031" v="5555" actId="20577"/>
          <ac:spMkLst>
            <pc:docMk/>
            <pc:sldMk cId="3822327703" sldId="314"/>
            <ac:spMk id="3" creationId="{5EB05510-B30E-5966-402F-1BD32279A513}"/>
          </ac:spMkLst>
        </pc:spChg>
        <pc:picChg chg="add">
          <ac:chgData name="Bart Bozon" userId="26c7e87d-a4c1-46b5-bd66-bae5a56eb03c" providerId="ADAL" clId="{E06602E6-6C6E-4463-9671-906A68A7DC73}" dt="2026-01-13T13:17:52.980" v="4870" actId="22"/>
          <ac:picMkLst>
            <pc:docMk/>
            <pc:sldMk cId="3822327703" sldId="314"/>
            <ac:picMk id="5" creationId="{7B92A7C6-D256-7766-7040-66E8C4C2AD95}"/>
          </ac:picMkLst>
        </pc:picChg>
      </pc:sldChg>
      <pc:sldChg chg="addSp modSp add mod ord">
        <pc:chgData name="Bart Bozon" userId="26c7e87d-a4c1-46b5-bd66-bae5a56eb03c" providerId="ADAL" clId="{E06602E6-6C6E-4463-9671-906A68A7DC73}" dt="2026-01-13T14:05:33.755" v="5596" actId="1037"/>
        <pc:sldMkLst>
          <pc:docMk/>
          <pc:sldMk cId="695917149" sldId="316"/>
        </pc:sldMkLst>
        <pc:spChg chg="mod">
          <ac:chgData name="Bart Bozon" userId="26c7e87d-a4c1-46b5-bd66-bae5a56eb03c" providerId="ADAL" clId="{E06602E6-6C6E-4463-9671-906A68A7DC73}" dt="2026-01-13T14:05:07.064" v="5573" actId="20577"/>
          <ac:spMkLst>
            <pc:docMk/>
            <pc:sldMk cId="695917149" sldId="316"/>
            <ac:spMk id="2" creationId="{EC7F0234-1C1D-86E9-6150-941397678AF4}"/>
          </ac:spMkLst>
        </pc:spChg>
        <pc:spChg chg="add mod">
          <ac:chgData name="Bart Bozon" userId="26c7e87d-a4c1-46b5-bd66-bae5a56eb03c" providerId="ADAL" clId="{E06602E6-6C6E-4463-9671-906A68A7DC73}" dt="2026-01-13T14:05:33.755" v="5596" actId="1037"/>
          <ac:spMkLst>
            <pc:docMk/>
            <pc:sldMk cId="695917149" sldId="316"/>
            <ac:spMk id="3" creationId="{B7301D34-C28A-0B19-EB77-340F4BF83959}"/>
          </ac:spMkLst>
        </pc:spChg>
      </pc:sldChg>
      <pc:sldChg chg="modSp add mod">
        <pc:chgData name="Bart Bozon" userId="26c7e87d-a4c1-46b5-bd66-bae5a56eb03c" providerId="ADAL" clId="{E06602E6-6C6E-4463-9671-906A68A7DC73}" dt="2026-01-13T14:55:20.354" v="5829" actId="14100"/>
        <pc:sldMkLst>
          <pc:docMk/>
          <pc:sldMk cId="2402146220" sldId="317"/>
        </pc:sldMkLst>
        <pc:spChg chg="mod">
          <ac:chgData name="Bart Bozon" userId="26c7e87d-a4c1-46b5-bd66-bae5a56eb03c" providerId="ADAL" clId="{E06602E6-6C6E-4463-9671-906A68A7DC73}" dt="2026-01-13T14:55:13.336" v="5826" actId="113"/>
          <ac:spMkLst>
            <pc:docMk/>
            <pc:sldMk cId="2402146220" sldId="317"/>
            <ac:spMk id="3" creationId="{FECA7FD4-F113-1F62-4D2E-DD3434D6ECD2}"/>
          </ac:spMkLst>
        </pc:spChg>
        <pc:spChg chg="mod">
          <ac:chgData name="Bart Bozon" userId="26c7e87d-a4c1-46b5-bd66-bae5a56eb03c" providerId="ADAL" clId="{E06602E6-6C6E-4463-9671-906A68A7DC73}" dt="2026-01-13T14:55:20.354" v="5829" actId="14100"/>
          <ac:spMkLst>
            <pc:docMk/>
            <pc:sldMk cId="2402146220" sldId="317"/>
            <ac:spMk id="8" creationId="{9636B61B-CB9F-3634-737C-F8D404B266D3}"/>
          </ac:spMkLst>
        </pc:spChg>
      </pc:sldChg>
      <pc:sldChg chg="addSp delSp modSp add mod">
        <pc:chgData name="Bart Bozon" userId="26c7e87d-a4c1-46b5-bd66-bae5a56eb03c" providerId="ADAL" clId="{E06602E6-6C6E-4463-9671-906A68A7DC73}" dt="2026-01-13T14:53:29.664" v="5752" actId="14100"/>
        <pc:sldMkLst>
          <pc:docMk/>
          <pc:sldMk cId="2451495001" sldId="318"/>
        </pc:sldMkLst>
        <pc:spChg chg="mod">
          <ac:chgData name="Bart Bozon" userId="26c7e87d-a4c1-46b5-bd66-bae5a56eb03c" providerId="ADAL" clId="{E06602E6-6C6E-4463-9671-906A68A7DC73}" dt="2026-01-13T14:53:29.664" v="5752" actId="14100"/>
          <ac:spMkLst>
            <pc:docMk/>
            <pc:sldMk cId="2451495001" sldId="318"/>
            <ac:spMk id="2" creationId="{DB40B749-6310-2017-B8F7-75B82949BC02}"/>
          </ac:spMkLst>
        </pc:spChg>
        <pc:spChg chg="mod">
          <ac:chgData name="Bart Bozon" userId="26c7e87d-a4c1-46b5-bd66-bae5a56eb03c" providerId="ADAL" clId="{E06602E6-6C6E-4463-9671-906A68A7DC73}" dt="2026-01-13T14:52:48.025" v="5716" actId="14100"/>
          <ac:spMkLst>
            <pc:docMk/>
            <pc:sldMk cId="2451495001" sldId="318"/>
            <ac:spMk id="8" creationId="{AD9291DE-6813-7281-EEA2-6B094212AD72}"/>
          </ac:spMkLst>
        </pc:spChg>
        <pc:picChg chg="add">
          <ac:chgData name="Bart Bozon" userId="26c7e87d-a4c1-46b5-bd66-bae5a56eb03c" providerId="ADAL" clId="{E06602E6-6C6E-4463-9671-906A68A7DC73}" dt="2026-01-13T14:52:27.808" v="5711" actId="22"/>
          <ac:picMkLst>
            <pc:docMk/>
            <pc:sldMk cId="2451495001" sldId="318"/>
            <ac:picMk id="4" creationId="{2F226DF2-B9A3-A227-B321-76F9D7172347}"/>
          </ac:picMkLst>
        </pc:picChg>
      </pc:sldChg>
      <pc:sldChg chg="addSp delSp modSp add mod">
        <pc:chgData name="Bart Bozon" userId="26c7e87d-a4c1-46b5-bd66-bae5a56eb03c" providerId="ADAL" clId="{E06602E6-6C6E-4463-9671-906A68A7DC73}" dt="2026-01-13T14:54:36.308" v="5817" actId="14100"/>
        <pc:sldMkLst>
          <pc:docMk/>
          <pc:sldMk cId="3095425405" sldId="319"/>
        </pc:sldMkLst>
        <pc:spChg chg="mod">
          <ac:chgData name="Bart Bozon" userId="26c7e87d-a4c1-46b5-bd66-bae5a56eb03c" providerId="ADAL" clId="{E06602E6-6C6E-4463-9671-906A68A7DC73}" dt="2026-01-13T14:52:56.920" v="5721" actId="20577"/>
          <ac:spMkLst>
            <pc:docMk/>
            <pc:sldMk cId="3095425405" sldId="319"/>
            <ac:spMk id="2" creationId="{11A25A52-55D9-27D0-BCF7-ACC9424E0D72}"/>
          </ac:spMkLst>
        </pc:spChg>
        <pc:spChg chg="mod">
          <ac:chgData name="Bart Bozon" userId="26c7e87d-a4c1-46b5-bd66-bae5a56eb03c" providerId="ADAL" clId="{E06602E6-6C6E-4463-9671-906A68A7DC73}" dt="2026-01-13T14:54:36.308" v="5817" actId="14100"/>
          <ac:spMkLst>
            <pc:docMk/>
            <pc:sldMk cId="3095425405" sldId="319"/>
            <ac:spMk id="3" creationId="{3A9DC98C-9BFD-E89D-ED69-638FA148BBF4}"/>
          </ac:spMkLst>
        </pc:spChg>
        <pc:picChg chg="add mod ord">
          <ac:chgData name="Bart Bozon" userId="26c7e87d-a4c1-46b5-bd66-bae5a56eb03c" providerId="ADAL" clId="{E06602E6-6C6E-4463-9671-906A68A7DC73}" dt="2026-01-13T14:54:02.582" v="5758" actId="167"/>
          <ac:picMkLst>
            <pc:docMk/>
            <pc:sldMk cId="3095425405" sldId="319"/>
            <ac:picMk id="6" creationId="{D17937D8-BD46-FDF9-7A6A-9328F3D0D933}"/>
          </ac:picMkLst>
        </pc:picChg>
      </pc:sldChg>
      <pc:sldChg chg="addSp delSp modSp add mod">
        <pc:chgData name="Bart Bozon" userId="26c7e87d-a4c1-46b5-bd66-bae5a56eb03c" providerId="ADAL" clId="{E06602E6-6C6E-4463-9671-906A68A7DC73}" dt="2026-02-05T17:04:33.426" v="7547" actId="6549"/>
        <pc:sldMkLst>
          <pc:docMk/>
          <pc:sldMk cId="2579523208" sldId="323"/>
        </pc:sldMkLst>
        <pc:spChg chg="add mod">
          <ac:chgData name="Bart Bozon" userId="26c7e87d-a4c1-46b5-bd66-bae5a56eb03c" providerId="ADAL" clId="{E06602E6-6C6E-4463-9671-906A68A7DC73}" dt="2026-02-05T17:04:33.426" v="7547" actId="6549"/>
          <ac:spMkLst>
            <pc:docMk/>
            <pc:sldMk cId="2579523208" sldId="323"/>
            <ac:spMk id="2" creationId="{AA934A1D-150A-C92F-ACC7-D79D74BD65E1}"/>
          </ac:spMkLst>
        </pc:spChg>
        <pc:spChg chg="del">
          <ac:chgData name="Bart Bozon" userId="26c7e87d-a4c1-46b5-bd66-bae5a56eb03c" providerId="ADAL" clId="{E06602E6-6C6E-4463-9671-906A68A7DC73}" dt="2026-02-05T17:04:11.091" v="7539" actId="478"/>
          <ac:spMkLst>
            <pc:docMk/>
            <pc:sldMk cId="2579523208" sldId="323"/>
            <ac:spMk id="3" creationId="{979CF51E-92C0-4A22-5037-4BE9134ED535}"/>
          </ac:spMkLst>
        </pc:spChg>
        <pc:spChg chg="mod">
          <ac:chgData name="Bart Bozon" userId="26c7e87d-a4c1-46b5-bd66-bae5a56eb03c" providerId="ADAL" clId="{E06602E6-6C6E-4463-9671-906A68A7DC73}" dt="2026-01-13T14:57:41.419" v="5922" actId="20577"/>
          <ac:spMkLst>
            <pc:docMk/>
            <pc:sldMk cId="2579523208" sldId="323"/>
            <ac:spMk id="7" creationId="{A92AD620-69BB-9373-2026-4D7FC0990FE1}"/>
          </ac:spMkLst>
        </pc:spChg>
      </pc:sldChg>
      <pc:sldChg chg="addSp delSp modSp add mod addAnim delAnim modAnim">
        <pc:chgData name="Bart Bozon" userId="26c7e87d-a4c1-46b5-bd66-bae5a56eb03c" providerId="ADAL" clId="{E06602E6-6C6E-4463-9671-906A68A7DC73}" dt="2026-01-13T14:57:31.179" v="5917" actId="20577"/>
        <pc:sldMkLst>
          <pc:docMk/>
          <pc:sldMk cId="3834360986" sldId="325"/>
        </pc:sldMkLst>
        <pc:spChg chg="add del mod ord">
          <ac:chgData name="Bart Bozon" userId="26c7e87d-a4c1-46b5-bd66-bae5a56eb03c" providerId="ADAL" clId="{E06602E6-6C6E-4463-9671-906A68A7DC73}" dt="2026-01-13T14:57:31.179" v="5917" actId="20577"/>
          <ac:spMkLst>
            <pc:docMk/>
            <pc:sldMk cId="3834360986" sldId="325"/>
            <ac:spMk id="3" creationId="{AD40A700-C81C-C203-9B22-111DC354184A}"/>
          </ac:spMkLst>
        </pc:spChg>
        <pc:spChg chg="add mod">
          <ac:chgData name="Bart Bozon" userId="26c7e87d-a4c1-46b5-bd66-bae5a56eb03c" providerId="ADAL" clId="{E06602E6-6C6E-4463-9671-906A68A7DC73}" dt="2026-01-13T14:57:24.678" v="5913" actId="14100"/>
          <ac:spMkLst>
            <pc:docMk/>
            <pc:sldMk cId="3834360986" sldId="325"/>
            <ac:spMk id="7" creationId="{1DF88DBF-947F-19A1-DE8F-3C61149B0C3B}"/>
          </ac:spMkLst>
        </pc:spChg>
        <pc:picChg chg="add">
          <ac:chgData name="Bart Bozon" userId="26c7e87d-a4c1-46b5-bd66-bae5a56eb03c" providerId="ADAL" clId="{E06602E6-6C6E-4463-9671-906A68A7DC73}" dt="2026-01-13T14:56:20.274" v="5830" actId="22"/>
          <ac:picMkLst>
            <pc:docMk/>
            <pc:sldMk cId="3834360986" sldId="325"/>
            <ac:picMk id="5" creationId="{E0B76143-C271-A904-59CF-B8E9D86A2742}"/>
          </ac:picMkLst>
        </pc:picChg>
      </pc:sldChg>
      <pc:sldChg chg="addSp delSp modSp add mod">
        <pc:chgData name="Bart Bozon" userId="26c7e87d-a4c1-46b5-bd66-bae5a56eb03c" providerId="ADAL" clId="{E06602E6-6C6E-4463-9671-906A68A7DC73}" dt="2026-02-05T17:04:03.675" v="7538" actId="478"/>
        <pc:sldMkLst>
          <pc:docMk/>
          <pc:sldMk cId="3087613271" sldId="326"/>
        </pc:sldMkLst>
        <pc:spChg chg="mod">
          <ac:chgData name="Bart Bozon" userId="26c7e87d-a4c1-46b5-bd66-bae5a56eb03c" providerId="ADAL" clId="{E06602E6-6C6E-4463-9671-906A68A7DC73}" dt="2026-01-13T14:58:21.614" v="5925" actId="113"/>
          <ac:spMkLst>
            <pc:docMk/>
            <pc:sldMk cId="3087613271" sldId="326"/>
            <ac:spMk id="3" creationId="{A0DA3B0A-6610-4BBF-384E-7FF1F6F4CEE1}"/>
          </ac:spMkLst>
        </pc:spChg>
        <pc:spChg chg="add del mod">
          <ac:chgData name="Bart Bozon" userId="26c7e87d-a4c1-46b5-bd66-bae5a56eb03c" providerId="ADAL" clId="{E06602E6-6C6E-4463-9671-906A68A7DC73}" dt="2026-02-05T17:04:03.675" v="7538" actId="478"/>
          <ac:spMkLst>
            <pc:docMk/>
            <pc:sldMk cId="3087613271" sldId="326"/>
            <ac:spMk id="9" creationId="{4DF1DB96-ED5F-B02C-BEC7-26F58AB56DC0}"/>
          </ac:spMkLst>
        </pc:spChg>
      </pc:sldChg>
      <pc:sldChg chg="addSp delSp modSp new mod">
        <pc:chgData name="Bart Bozon" userId="26c7e87d-a4c1-46b5-bd66-bae5a56eb03c" providerId="ADAL" clId="{E06602E6-6C6E-4463-9671-906A68A7DC73}" dt="2026-01-13T14:59:25.968" v="5963" actId="20577"/>
        <pc:sldMkLst>
          <pc:docMk/>
          <pc:sldMk cId="756216237" sldId="327"/>
        </pc:sldMkLst>
        <pc:spChg chg="add mod">
          <ac:chgData name="Bart Bozon" userId="26c7e87d-a4c1-46b5-bd66-bae5a56eb03c" providerId="ADAL" clId="{E06602E6-6C6E-4463-9671-906A68A7DC73}" dt="2026-01-13T14:59:25.968" v="5963" actId="20577"/>
          <ac:spMkLst>
            <pc:docMk/>
            <pc:sldMk cId="756216237" sldId="327"/>
            <ac:spMk id="4" creationId="{6C3B9503-8DC4-E272-D2CC-59B2F148DAFE}"/>
          </ac:spMkLst>
        </pc:spChg>
      </pc:sldChg>
      <pc:sldChg chg="addSp delSp modSp add mod delAnim modAnim">
        <pc:chgData name="Bart Bozon" userId="26c7e87d-a4c1-46b5-bd66-bae5a56eb03c" providerId="ADAL" clId="{E06602E6-6C6E-4463-9671-906A68A7DC73}" dt="2026-01-23T12:51:51.347" v="7432"/>
        <pc:sldMkLst>
          <pc:docMk/>
          <pc:sldMk cId="3187668101" sldId="328"/>
        </pc:sldMkLst>
        <pc:spChg chg="add mod">
          <ac:chgData name="Bart Bozon" userId="26c7e87d-a4c1-46b5-bd66-bae5a56eb03c" providerId="ADAL" clId="{E06602E6-6C6E-4463-9671-906A68A7DC73}" dt="2026-01-23T12:02:11.918" v="6276" actId="14100"/>
          <ac:spMkLst>
            <pc:docMk/>
            <pc:sldMk cId="3187668101" sldId="328"/>
            <ac:spMk id="7" creationId="{FDA14D3A-30F6-3275-2866-E2701C81BF57}"/>
          </ac:spMkLst>
        </pc:spChg>
        <pc:spChg chg="add mod">
          <ac:chgData name="Bart Bozon" userId="26c7e87d-a4c1-46b5-bd66-bae5a56eb03c" providerId="ADAL" clId="{E06602E6-6C6E-4463-9671-906A68A7DC73}" dt="2026-01-23T12:50:09.275" v="7402" actId="1038"/>
          <ac:spMkLst>
            <pc:docMk/>
            <pc:sldMk cId="3187668101" sldId="328"/>
            <ac:spMk id="18" creationId="{C397F70C-F99F-9380-F0FE-F9FE587EACAF}"/>
          </ac:spMkLst>
        </pc:spChg>
        <pc:spChg chg="add mod">
          <ac:chgData name="Bart Bozon" userId="26c7e87d-a4c1-46b5-bd66-bae5a56eb03c" providerId="ADAL" clId="{E06602E6-6C6E-4463-9671-906A68A7DC73}" dt="2026-01-23T12:51:31.099" v="7431" actId="1076"/>
          <ac:spMkLst>
            <pc:docMk/>
            <pc:sldMk cId="3187668101" sldId="328"/>
            <ac:spMk id="19" creationId="{C73C67C5-EC2E-FCE2-1C8D-1DFFAFC22A40}"/>
          </ac:spMkLst>
        </pc:spChg>
        <pc:picChg chg="add mod">
          <ac:chgData name="Bart Bozon" userId="26c7e87d-a4c1-46b5-bd66-bae5a56eb03c" providerId="ADAL" clId="{E06602E6-6C6E-4463-9671-906A68A7DC73}" dt="2026-01-23T12:50:09.275" v="7402" actId="1038"/>
          <ac:picMkLst>
            <pc:docMk/>
            <pc:sldMk cId="3187668101" sldId="328"/>
            <ac:picMk id="17" creationId="{39EF5004-4C96-CB3D-835F-2D0C52B63337}"/>
          </ac:picMkLst>
        </pc:picChg>
      </pc:sldChg>
      <pc:sldChg chg="addSp delSp modSp new mod ord">
        <pc:chgData name="Bart Bozon" userId="26c7e87d-a4c1-46b5-bd66-bae5a56eb03c" providerId="ADAL" clId="{E06602E6-6C6E-4463-9671-906A68A7DC73}" dt="2026-01-23T12:36:09.517" v="7240" actId="20577"/>
        <pc:sldMkLst>
          <pc:docMk/>
          <pc:sldMk cId="4033837060" sldId="329"/>
        </pc:sldMkLst>
        <pc:spChg chg="mod">
          <ac:chgData name="Bart Bozon" userId="26c7e87d-a4c1-46b5-bd66-bae5a56eb03c" providerId="ADAL" clId="{E06602E6-6C6E-4463-9671-906A68A7DC73}" dt="2026-01-23T12:18:02.853" v="6967" actId="20577"/>
          <ac:spMkLst>
            <pc:docMk/>
            <pc:sldMk cId="4033837060" sldId="329"/>
            <ac:spMk id="2" creationId="{D6D25622-7941-0535-9C67-C294D376F887}"/>
          </ac:spMkLst>
        </pc:spChg>
        <pc:spChg chg="add mod">
          <ac:chgData name="Bart Bozon" userId="26c7e87d-a4c1-46b5-bd66-bae5a56eb03c" providerId="ADAL" clId="{E06602E6-6C6E-4463-9671-906A68A7DC73}" dt="2026-01-23T12:30:23.189" v="7102" actId="1076"/>
          <ac:spMkLst>
            <pc:docMk/>
            <pc:sldMk cId="4033837060" sldId="329"/>
            <ac:spMk id="5" creationId="{EDE855FA-BCF8-1620-44BD-5370A0A6AB09}"/>
          </ac:spMkLst>
        </pc:spChg>
        <pc:spChg chg="add mod">
          <ac:chgData name="Bart Bozon" userId="26c7e87d-a4c1-46b5-bd66-bae5a56eb03c" providerId="ADAL" clId="{E06602E6-6C6E-4463-9671-906A68A7DC73}" dt="2026-01-23T12:30:19.740" v="7101" actId="1076"/>
          <ac:spMkLst>
            <pc:docMk/>
            <pc:sldMk cId="4033837060" sldId="329"/>
            <ac:spMk id="7" creationId="{55C90EE4-04B8-32EA-842E-75B9EE11A133}"/>
          </ac:spMkLst>
        </pc:spChg>
        <pc:spChg chg="add mod">
          <ac:chgData name="Bart Bozon" userId="26c7e87d-a4c1-46b5-bd66-bae5a56eb03c" providerId="ADAL" clId="{E06602E6-6C6E-4463-9671-906A68A7DC73}" dt="2026-01-23T12:30:53.751" v="7121" actId="1076"/>
          <ac:spMkLst>
            <pc:docMk/>
            <pc:sldMk cId="4033837060" sldId="329"/>
            <ac:spMk id="8" creationId="{50DEECD6-0631-0CE5-8D02-CD53BB21C20B}"/>
          </ac:spMkLst>
        </pc:spChg>
        <pc:spChg chg="add mod">
          <ac:chgData name="Bart Bozon" userId="26c7e87d-a4c1-46b5-bd66-bae5a56eb03c" providerId="ADAL" clId="{E06602E6-6C6E-4463-9671-906A68A7DC73}" dt="2026-01-23T12:31:33.814" v="7139" actId="1076"/>
          <ac:spMkLst>
            <pc:docMk/>
            <pc:sldMk cId="4033837060" sldId="329"/>
            <ac:spMk id="13" creationId="{6FE3A5E8-0F20-7D82-0777-2441697AD16D}"/>
          </ac:spMkLst>
        </pc:spChg>
        <pc:spChg chg="add mod">
          <ac:chgData name="Bart Bozon" userId="26c7e87d-a4c1-46b5-bd66-bae5a56eb03c" providerId="ADAL" clId="{E06602E6-6C6E-4463-9671-906A68A7DC73}" dt="2026-01-23T12:31:19.020" v="7137" actId="20577"/>
          <ac:spMkLst>
            <pc:docMk/>
            <pc:sldMk cId="4033837060" sldId="329"/>
            <ac:spMk id="14" creationId="{10F8B048-5F02-5F7F-FC0C-EDD80B4DFA2F}"/>
          </ac:spMkLst>
        </pc:spChg>
        <pc:spChg chg="add mod ord">
          <ac:chgData name="Bart Bozon" userId="26c7e87d-a4c1-46b5-bd66-bae5a56eb03c" providerId="ADAL" clId="{E06602E6-6C6E-4463-9671-906A68A7DC73}" dt="2026-01-23T12:32:16.261" v="7146" actId="167"/>
          <ac:spMkLst>
            <pc:docMk/>
            <pc:sldMk cId="4033837060" sldId="329"/>
            <ac:spMk id="15" creationId="{EE588792-2E13-6232-8F18-B4FA6AD293C5}"/>
          </ac:spMkLst>
        </pc:spChg>
        <pc:spChg chg="add mod">
          <ac:chgData name="Bart Bozon" userId="26c7e87d-a4c1-46b5-bd66-bae5a56eb03c" providerId="ADAL" clId="{E06602E6-6C6E-4463-9671-906A68A7DC73}" dt="2026-01-23T12:32:35.559" v="7150" actId="1076"/>
          <ac:spMkLst>
            <pc:docMk/>
            <pc:sldMk cId="4033837060" sldId="329"/>
            <ac:spMk id="16" creationId="{4D763DC8-4056-905F-30C4-E21724875CA7}"/>
          </ac:spMkLst>
        </pc:spChg>
        <pc:spChg chg="add mod">
          <ac:chgData name="Bart Bozon" userId="26c7e87d-a4c1-46b5-bd66-bae5a56eb03c" providerId="ADAL" clId="{E06602E6-6C6E-4463-9671-906A68A7DC73}" dt="2026-01-23T12:33:44.442" v="7159" actId="1076"/>
          <ac:spMkLst>
            <pc:docMk/>
            <pc:sldMk cId="4033837060" sldId="329"/>
            <ac:spMk id="19" creationId="{4E95311C-C3FD-29FD-4D6C-184237612AA0}"/>
          </ac:spMkLst>
        </pc:spChg>
        <pc:spChg chg="add mod">
          <ac:chgData name="Bart Bozon" userId="26c7e87d-a4c1-46b5-bd66-bae5a56eb03c" providerId="ADAL" clId="{E06602E6-6C6E-4463-9671-906A68A7DC73}" dt="2026-01-23T12:34:18.278" v="7183" actId="1076"/>
          <ac:spMkLst>
            <pc:docMk/>
            <pc:sldMk cId="4033837060" sldId="329"/>
            <ac:spMk id="20" creationId="{AD4C974A-7FAB-3627-18F6-F76FC1EB6EC7}"/>
          </ac:spMkLst>
        </pc:spChg>
        <pc:spChg chg="add mod">
          <ac:chgData name="Bart Bozon" userId="26c7e87d-a4c1-46b5-bd66-bae5a56eb03c" providerId="ADAL" clId="{E06602E6-6C6E-4463-9671-906A68A7DC73}" dt="2026-01-23T12:36:09.517" v="7240" actId="20577"/>
          <ac:spMkLst>
            <pc:docMk/>
            <pc:sldMk cId="4033837060" sldId="329"/>
            <ac:spMk id="27" creationId="{A6AC8D58-453A-D085-0693-F7481BC75D60}"/>
          </ac:spMkLst>
        </pc:spChg>
        <pc:picChg chg="add mod">
          <ac:chgData name="Bart Bozon" userId="26c7e87d-a4c1-46b5-bd66-bae5a56eb03c" providerId="ADAL" clId="{E06602E6-6C6E-4463-9671-906A68A7DC73}" dt="2026-01-23T12:28:56.306" v="7056" actId="14100"/>
          <ac:picMkLst>
            <pc:docMk/>
            <pc:sldMk cId="4033837060" sldId="329"/>
            <ac:picMk id="10" creationId="{C68F0FBC-6481-289A-21F4-1398BADDA20A}"/>
          </ac:picMkLst>
        </pc:picChg>
        <pc:picChg chg="add mod">
          <ac:chgData name="Bart Bozon" userId="26c7e87d-a4c1-46b5-bd66-bae5a56eb03c" providerId="ADAL" clId="{E06602E6-6C6E-4463-9671-906A68A7DC73}" dt="2026-01-23T12:29:53.710" v="7059" actId="1076"/>
          <ac:picMkLst>
            <pc:docMk/>
            <pc:sldMk cId="4033837060" sldId="329"/>
            <ac:picMk id="12" creationId="{CFA6FA9D-DACE-9619-C48F-213E66CAED1F}"/>
          </ac:picMkLst>
        </pc:picChg>
        <pc:picChg chg="add mod ord">
          <ac:chgData name="Bart Bozon" userId="26c7e87d-a4c1-46b5-bd66-bae5a56eb03c" providerId="ADAL" clId="{E06602E6-6C6E-4463-9671-906A68A7DC73}" dt="2026-01-23T12:33:28.163" v="7156" actId="1076"/>
          <ac:picMkLst>
            <pc:docMk/>
            <pc:sldMk cId="4033837060" sldId="329"/>
            <ac:picMk id="18" creationId="{A47B03F0-BDCF-0A73-13EA-A47899D935EB}"/>
          </ac:picMkLst>
        </pc:picChg>
        <pc:cxnChg chg="add mod">
          <ac:chgData name="Bart Bozon" userId="26c7e87d-a4c1-46b5-bd66-bae5a56eb03c" providerId="ADAL" clId="{E06602E6-6C6E-4463-9671-906A68A7DC73}" dt="2026-01-23T12:35:11.886" v="7188" actId="692"/>
          <ac:cxnSpMkLst>
            <pc:docMk/>
            <pc:sldMk cId="4033837060" sldId="329"/>
            <ac:cxnSpMk id="22" creationId="{BFABAF3C-6463-B493-90E8-2E187F01C5C4}"/>
          </ac:cxnSpMkLst>
        </pc:cxnChg>
        <pc:cxnChg chg="add mod">
          <ac:chgData name="Bart Bozon" userId="26c7e87d-a4c1-46b5-bd66-bae5a56eb03c" providerId="ADAL" clId="{E06602E6-6C6E-4463-9671-906A68A7DC73}" dt="2026-01-23T12:35:20.188" v="7191" actId="14100"/>
          <ac:cxnSpMkLst>
            <pc:docMk/>
            <pc:sldMk cId="4033837060" sldId="329"/>
            <ac:cxnSpMk id="23" creationId="{F0051023-F812-6CB3-1BBB-54E9A6E4FD6C}"/>
          </ac:cxnSpMkLst>
        </pc:cxnChg>
        <pc:cxnChg chg="add mod">
          <ac:chgData name="Bart Bozon" userId="26c7e87d-a4c1-46b5-bd66-bae5a56eb03c" providerId="ADAL" clId="{E06602E6-6C6E-4463-9671-906A68A7DC73}" dt="2026-01-23T12:35:27.773" v="7194" actId="14100"/>
          <ac:cxnSpMkLst>
            <pc:docMk/>
            <pc:sldMk cId="4033837060" sldId="329"/>
            <ac:cxnSpMk id="25" creationId="{9FABE0BB-B483-1590-686E-E915E0F0EFC5}"/>
          </ac:cxnSpMkLst>
        </pc:cxnChg>
      </pc:sldChg>
      <pc:sldChg chg="delSp add mod ord delAnim">
        <pc:chgData name="Bart Bozon" userId="26c7e87d-a4c1-46b5-bd66-bae5a56eb03c" providerId="ADAL" clId="{E06602E6-6C6E-4463-9671-906A68A7DC73}" dt="2026-01-23T12:49:42.965" v="7371" actId="478"/>
        <pc:sldMkLst>
          <pc:docMk/>
          <pc:sldMk cId="2827888020" sldId="330"/>
        </pc:sldMkLst>
      </pc:sldChg>
      <pc:sldChg chg="modSp add mod modAnim">
        <pc:chgData name="Bart Bozon" userId="26c7e87d-a4c1-46b5-bd66-bae5a56eb03c" providerId="ADAL" clId="{E06602E6-6C6E-4463-9671-906A68A7DC73}" dt="2026-01-23T12:50:45.843" v="7404" actId="1035"/>
        <pc:sldMkLst>
          <pc:docMk/>
          <pc:sldMk cId="655081231" sldId="331"/>
        </pc:sldMkLst>
        <pc:spChg chg="mod">
          <ac:chgData name="Bart Bozon" userId="26c7e87d-a4c1-46b5-bd66-bae5a56eb03c" providerId="ADAL" clId="{E06602E6-6C6E-4463-9671-906A68A7DC73}" dt="2026-01-23T12:50:45.843" v="7404" actId="1035"/>
          <ac:spMkLst>
            <pc:docMk/>
            <pc:sldMk cId="655081231" sldId="331"/>
            <ac:spMk id="7" creationId="{40C707AA-8970-C5E4-D2B1-D055CCAEC4D4}"/>
          </ac:spMkLst>
        </pc:spChg>
      </pc:sldChg>
      <pc:sldChg chg="new del">
        <pc:chgData name="Bart Bozon" userId="26c7e87d-a4c1-46b5-bd66-bae5a56eb03c" providerId="ADAL" clId="{E06602E6-6C6E-4463-9671-906A68A7DC73}" dt="2026-02-05T17:41:29.596" v="7552" actId="47"/>
        <pc:sldMkLst>
          <pc:docMk/>
          <pc:sldMk cId="436625817" sldId="332"/>
        </pc:sldMkLst>
      </pc:sldChg>
      <pc:sldChg chg="modSp add mod ord">
        <pc:chgData name="Bart Bozon" userId="26c7e87d-a4c1-46b5-bd66-bae5a56eb03c" providerId="ADAL" clId="{E06602E6-6C6E-4463-9671-906A68A7DC73}" dt="2026-02-05T17:41:59.948" v="7567" actId="20577"/>
        <pc:sldMkLst>
          <pc:docMk/>
          <pc:sldMk cId="3587086092" sldId="333"/>
        </pc:sldMkLst>
        <pc:spChg chg="mod">
          <ac:chgData name="Bart Bozon" userId="26c7e87d-a4c1-46b5-bd66-bae5a56eb03c" providerId="ADAL" clId="{E06602E6-6C6E-4463-9671-906A68A7DC73}" dt="2026-02-05T17:41:59.948" v="7567" actId="20577"/>
          <ac:spMkLst>
            <pc:docMk/>
            <pc:sldMk cId="3587086092" sldId="333"/>
            <ac:spMk id="2" creationId="{1778DB38-1BA5-4F83-54C9-94515F6290A8}"/>
          </ac:spMkLst>
        </pc:spChg>
        <pc:spChg chg="mod">
          <ac:chgData name="Bart Bozon" userId="26c7e87d-a4c1-46b5-bd66-bae5a56eb03c" providerId="ADAL" clId="{E06602E6-6C6E-4463-9671-906A68A7DC73}" dt="2026-02-05T17:41:53.426" v="7559" actId="20577"/>
          <ac:spMkLst>
            <pc:docMk/>
            <pc:sldMk cId="3587086092" sldId="333"/>
            <ac:spMk id="7" creationId="{55899684-1DF6-811D-4FC3-30DC1D0135DA}"/>
          </ac:spMkLst>
        </pc:spChg>
      </pc:sldChg>
      <pc:sldChg chg="delSp modSp add mod">
        <pc:chgData name="Bart Bozon" userId="26c7e87d-a4c1-46b5-bd66-bae5a56eb03c" providerId="ADAL" clId="{E06602E6-6C6E-4463-9671-906A68A7DC73}" dt="2026-02-05T17:53:06.185" v="7621" actId="478"/>
        <pc:sldMkLst>
          <pc:docMk/>
          <pc:sldMk cId="2627450030" sldId="334"/>
        </pc:sldMkLst>
        <pc:spChg chg="mod">
          <ac:chgData name="Bart Bozon" userId="26c7e87d-a4c1-46b5-bd66-bae5a56eb03c" providerId="ADAL" clId="{E06602E6-6C6E-4463-9671-906A68A7DC73}" dt="2026-02-05T17:53:02.570" v="7620" actId="20577"/>
          <ac:spMkLst>
            <pc:docMk/>
            <pc:sldMk cId="2627450030" sldId="334"/>
            <ac:spMk id="2" creationId="{ECBC92B6-3C5C-ED45-F13B-8263B95EDF20}"/>
          </ac:spMkLst>
        </pc:spChg>
        <pc:spChg chg="del">
          <ac:chgData name="Bart Bozon" userId="26c7e87d-a4c1-46b5-bd66-bae5a56eb03c" providerId="ADAL" clId="{E06602E6-6C6E-4463-9671-906A68A7DC73}" dt="2026-02-05T17:53:06.185" v="7621" actId="478"/>
          <ac:spMkLst>
            <pc:docMk/>
            <pc:sldMk cId="2627450030" sldId="334"/>
            <ac:spMk id="5" creationId="{0B8FB6E6-72BB-7BA1-39F6-3BD1999CA8BA}"/>
          </ac:spMkLst>
        </pc:spChg>
        <pc:spChg chg="mod">
          <ac:chgData name="Bart Bozon" userId="26c7e87d-a4c1-46b5-bd66-bae5a56eb03c" providerId="ADAL" clId="{E06602E6-6C6E-4463-9671-906A68A7DC73}" dt="2026-02-05T17:52:55.091" v="7611" actId="20577"/>
          <ac:spMkLst>
            <pc:docMk/>
            <pc:sldMk cId="2627450030" sldId="334"/>
            <ac:spMk id="7" creationId="{718C9F4F-D1F8-3266-AD6E-2BF192365725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F6FA3-B64D-FE1A-E995-6766BBC23E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83A405-0451-BA27-311C-7079E8B67B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E2133-3A51-82DD-8959-BA8B36F160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D75FE-A9FB-4D7C-8F5A-19B53E6F218E}" type="datetimeFigureOut">
              <a:rPr lang="nl-NL" smtClean="0"/>
              <a:t>6-2-2026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3714CF-295C-FD67-5365-856F8DDF8A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DB7499-51BE-19EB-589B-248CEC0B8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F9B42-2BB5-401D-B8F3-7A686F1E8E31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821677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0E3E6-B2AF-2E7E-E3B7-033CCCB05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EB29B6-18D4-4CA4-8F13-70DD538F56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26A9A2-17CA-F9F9-A692-3896EF8F6C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D75FE-A9FB-4D7C-8F5A-19B53E6F218E}" type="datetimeFigureOut">
              <a:rPr lang="nl-NL" smtClean="0"/>
              <a:t>6-2-2026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199F6C-2F78-E9B7-EECA-C57DAA2736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C6CC5F-803C-CA94-660B-664AB01B1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F9B42-2BB5-401D-B8F3-7A686F1E8E31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717154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C35D49C-32C7-BF35-6245-720BDEFC20E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5595BA-2C05-D27A-C84D-00B7C46698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A08F8C-1CB9-4A63-8762-65E9DF4DE6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D75FE-A9FB-4D7C-8F5A-19B53E6F218E}" type="datetimeFigureOut">
              <a:rPr lang="nl-NL" smtClean="0"/>
              <a:t>6-2-2026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47C282-03D1-BE5F-191A-A243F9465F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70C0B3-DB58-DA09-50F1-99E791832C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F9B42-2BB5-401D-B8F3-7A686F1E8E31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870145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6BF5B3-F071-D8D9-9B57-B5D8AEEBC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FCBFE1-7723-C4D6-BB59-CDCF4A5BBC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703A52-374A-0BB6-4309-619DDD9D65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D75FE-A9FB-4D7C-8F5A-19B53E6F218E}" type="datetimeFigureOut">
              <a:rPr lang="nl-NL" smtClean="0"/>
              <a:t>6-2-2026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D22294-B29D-CFBF-C9C3-83269CEA3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69AA61-CCF5-FF08-AF43-7C05D05C1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F9B42-2BB5-401D-B8F3-7A686F1E8E31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41046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FCC030-7454-AFF4-E4A6-CAD484755A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30A5E7-8841-75DB-14B3-9D1CE705FC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BE3933-1133-BC06-2844-BCC275E3ED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D75FE-A9FB-4D7C-8F5A-19B53E6F218E}" type="datetimeFigureOut">
              <a:rPr lang="nl-NL" smtClean="0"/>
              <a:t>6-2-2026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8AFD3F-2E1C-4ECA-0F85-740AAC39F9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4A34EB-91FA-95AC-238B-0E5DB87A4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F9B42-2BB5-401D-B8F3-7A686F1E8E31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93183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C4CB18-7C9E-AA5A-826C-4696CA8A9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7A4278-B7E0-2A8C-4E07-CCC671F39B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6A774B-1A5B-2CF1-3FA3-3DCB2B5239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C7DF6D-5D9B-7C91-940A-54C48B111D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D75FE-A9FB-4D7C-8F5A-19B53E6F218E}" type="datetimeFigureOut">
              <a:rPr lang="nl-NL" smtClean="0"/>
              <a:t>6-2-2026</a:t>
            </a:fld>
            <a:endParaRPr lang="nl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0A5DA5-EEB3-F227-B201-85F71BE4C9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1875CC-94E3-948D-B3A9-4FFBBA2E14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F9B42-2BB5-401D-B8F3-7A686F1E8E31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978946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00924-CE1A-3149-61D1-467BC33BE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08DFEB-F35B-C165-CE62-A6B3A6CCD5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9FC409-506E-BD13-5F8E-3F6C6CD3A0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CB33EAD-ECEF-8975-4862-5CEC2F2BD0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C6C39C3-6218-82E6-A854-8F9076BDF9B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81CA518-41F2-C358-326A-D5F2B3430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D75FE-A9FB-4D7C-8F5A-19B53E6F218E}" type="datetimeFigureOut">
              <a:rPr lang="nl-NL" smtClean="0"/>
              <a:t>6-2-2026</a:t>
            </a:fld>
            <a:endParaRPr lang="nl-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9069E24-6FC3-8D23-762C-940D795DE9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4CE9827-212D-3D7B-1709-5F16775E9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F9B42-2BB5-401D-B8F3-7A686F1E8E31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021731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23CCFA-D644-3AA6-DE13-3884F5355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BBB8934-E3EA-A402-EF7F-3260A9FEFF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D75FE-A9FB-4D7C-8F5A-19B53E6F218E}" type="datetimeFigureOut">
              <a:rPr lang="nl-NL" smtClean="0"/>
              <a:t>6-2-2026</a:t>
            </a:fld>
            <a:endParaRPr lang="nl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B899F9-B8F0-5437-E618-2F70554BE9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34B9E6-5970-C40C-EB6E-9175216AE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F9B42-2BB5-401D-B8F3-7A686F1E8E31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875350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564E387-0783-C03D-816C-27B1A0F99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D75FE-A9FB-4D7C-8F5A-19B53E6F218E}" type="datetimeFigureOut">
              <a:rPr lang="nl-NL" smtClean="0"/>
              <a:t>6-2-2026</a:t>
            </a:fld>
            <a:endParaRPr lang="nl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EECD9BE-4ED6-56BD-FE0E-5D7075511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11382F-6981-437A-E96A-7FDEBB38B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F9B42-2BB5-401D-B8F3-7A686F1E8E31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715405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7AE447-0B87-B33C-E98F-739A14F2B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79E30E-B84B-1393-60E3-0972862EBB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3BE509-847D-E615-7590-C5B9B96281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EC1191-E372-A647-9CBB-3E0750EE7B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D75FE-A9FB-4D7C-8F5A-19B53E6F218E}" type="datetimeFigureOut">
              <a:rPr lang="nl-NL" smtClean="0"/>
              <a:t>6-2-2026</a:t>
            </a:fld>
            <a:endParaRPr lang="nl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0D30A8-3FA9-8ED5-E51D-00E51F5066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1368E1-4EDB-53B4-EB1F-D0294F195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F9B42-2BB5-401D-B8F3-7A686F1E8E31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291560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23D9A-22D0-375D-7EA4-379ECCE00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87F916E-DFD6-1D9F-5713-0AF61ADFA2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BC033E-14FC-72B9-9738-3C63EED3DB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E8827E-5EC7-2C7F-0FD2-A2E974535D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D75FE-A9FB-4D7C-8F5A-19B53E6F218E}" type="datetimeFigureOut">
              <a:rPr lang="nl-NL" smtClean="0"/>
              <a:t>6-2-2026</a:t>
            </a:fld>
            <a:endParaRPr lang="nl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9D9B78-1A67-376B-2FC7-486BB0E9A5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2FD214-86AA-4EA4-45E4-601B8F500C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F9B42-2BB5-401D-B8F3-7A686F1E8E31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702504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83136EC-85B3-13D8-B63B-C6A369A6E9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701215-A9F2-23F9-E840-3A4D3443A2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FBB5A5-1D9F-AC98-B30F-DF5E9C8709F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5CD75FE-A9FB-4D7C-8F5A-19B53E6F218E}" type="datetimeFigureOut">
              <a:rPr lang="nl-NL" smtClean="0"/>
              <a:t>6-2-2026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BED617-FC26-72B0-DD81-A797A0537A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0C7882-CFE4-7A9D-1709-22A96B698C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B1F9B42-2BB5-401D-B8F3-7A686F1E8E31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247997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rtos.org/Documentation/01-FreeRTOS-quick-start/01-Beginners-guide/01-RTOS-fundamentals" TargetMode="External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hyperlink" Target="https://www.freertos.org/Documentation/01-FreeRTOS-quick-start/01-Beginners-guide/01-RTOS-fundamental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gi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freertos.org/Documentation/02-Kernel/02-Kernel-features/01-Tasks-and-co-routines/04-Task-scheduling" TargetMode="External"/><Relationship Id="rId5" Type="http://schemas.openxmlformats.org/officeDocument/2006/relationships/hyperlink" Target="https://www.freertos.org/Documentation/02-Kernel/02-Kernel-features/01-Tasks-and-co-routines/03-Task-priorities" TargetMode="Externa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freertos.org/Documentation/02-Kernel/04-API-references/01-Task-creation/01-xTaskCreate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digikey.es/en/maker/projects/introduction-to-rtos-solution-to-part-4-memory-management/6d4dfcaa1ff84f57a2098da8e6401d9c?srsltid=AfmBOope5EsT5idaApq4rnFa_UqB-1vpL4cTnhnAxnGjDERClYkeB0ey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www.digikey.es/en/maker/projects/introduction-to-rtos-solution-to-part-4-memory-management/6d4dfcaa1ff84f57a2098da8e6401d9c?srsltid=AfmBOope5EsT5idaApq4rnFa_UqB-1vpL4cTnhnAxnGjDERClYkeB0ey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5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rtos.org/Documentation/02-Kernel/02-Kernel-features/01-Tasks-and-co-routines/03-Task-priorities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Operating_system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rtos.org/Documentation/02-Kernel/04-API-references/02-Task-control/01-vTaskDelay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HU-TI-DEV/TI-S3/blob/main/programma/lesprogramma/programma-OS-STD-Code.md#vtaskdelay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freertos.org/Documentation/02-Kernel/04-API-references/12-Event-groups-or-flags/01-xEventGroupCreate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eg"/><Relationship Id="rId5" Type="http://schemas.openxmlformats.org/officeDocument/2006/relationships/hyperlink" Target="https://www.ibiblio.org/apollo/ForDummies.html#gsc.tab=0" TargetMode="External"/><Relationship Id="rId4" Type="http://schemas.openxmlformats.org/officeDocument/2006/relationships/hyperlink" Target="https://www.youtube.com/watch?v=XHN6LV_1dWk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HU-TI-DEV/TI-S3/blob/main/programma/lesprogramma/programma-OS-STD-Code.md#EventGroup" TargetMode="Externa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rtos.org/Documentation/02-Kernel/04-API-references/06-Queues/09-xQueueReceive" TargetMode="Externa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HU-TI-DEV/TI-S3/blob/main/programma/lesprogramma/programma-OS-STD-Code.md#Queue" TargetMode="Externa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gif"/><Relationship Id="rId4" Type="http://schemas.openxmlformats.org/officeDocument/2006/relationships/image" Target="../media/image7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https://www.freertos.org/Documentation/02-Kernel/04-API-references/10-Semaphore-and-Mutexes/12-xSemaphoreTake" TargetMode="Externa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HU-TI-DEV/TI-S3/blob/main/programma/lesprogramma/programma-OS-STD-Code.md#Mutex" TargetMode="Externa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HU-TI-DEV/TI-S3/blob/main/programma/lesprogramma/programma-OS-STD-Code.md#Timer" TargetMode="Externa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HU-TI-DEV/TI-S3/blob/main/programma/lesprogramma/programma-OS-STD-Code.md#Template" TargetMode="Externa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www.youtube.com/watch?v=sTGOJryn9iA" TargetMode="Externa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azeinfo.com/2020/05/05/total-operating-system-market-share-worldwide-by-month-graphfarm/" TargetMode="External"/><Relationship Id="rId4" Type="http://schemas.openxmlformats.org/officeDocument/2006/relationships/image" Target="../media/image12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93071-AEC3-E205-E756-034AFBE9900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Trade Gothic Inline" panose="020B0504030203020204" pitchFamily="34" charset="0"/>
              </a:rPr>
              <a:t>Operating Systems</a:t>
            </a:r>
            <a:endParaRPr lang="nl-NL" dirty="0">
              <a:latin typeface="Trade Gothic Inline" panose="020B0504030203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F3D56C-4036-D07D-45F6-CEC3528F206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@Bart Bozon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3678939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2E0D30-18F3-F1B0-1E07-054BAD12AE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FreeRTOS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1ABE87-F715-E56D-ECDD-A046AEEF98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Multitasking</a:t>
            </a:r>
            <a:endParaRPr lang="nl-NL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7AF22BFF-509C-E51D-1BAC-E00A081CE1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9105" y="2559790"/>
            <a:ext cx="6854159" cy="3752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0FF3159-B028-A001-8962-66FBC629E9C1}"/>
              </a:ext>
            </a:extLst>
          </p:cNvPr>
          <p:cNvSpPr txBox="1"/>
          <p:nvPr/>
        </p:nvSpPr>
        <p:spPr>
          <a:xfrm>
            <a:off x="501446" y="6492875"/>
            <a:ext cx="1284092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dirty="0">
                <a:hlinkClick r:id="rId3"/>
              </a:rPr>
              <a:t>https://www.freertos.org/Documentation/01-FreeRTOS-quick-start/01-Beginners-guide/01-RTOS-fundamentals</a:t>
            </a:r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9428902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755A7C-EEEE-4C53-CB85-5BB5651A6C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7A6141-B170-D97C-2E7B-E9A28EF7D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FreeRTOS</a:t>
            </a:r>
            <a:endParaRPr lang="nl-NL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461F5B-92C2-A00F-8A17-9F75D1F4DB25}"/>
              </a:ext>
            </a:extLst>
          </p:cNvPr>
          <p:cNvSpPr txBox="1"/>
          <p:nvPr/>
        </p:nvSpPr>
        <p:spPr>
          <a:xfrm>
            <a:off x="501446" y="6492875"/>
            <a:ext cx="1284092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dirty="0">
                <a:hlinkClick r:id="rId2"/>
              </a:rPr>
              <a:t>https://www.freertos.org/Documentation/01-FreeRTOS-quick-start/01-Beginners-guide/01-RTOS-fundamentals</a:t>
            </a:r>
            <a:endParaRPr lang="nl-NL" dirty="0"/>
          </a:p>
          <a:p>
            <a:endParaRPr lang="nl-NL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1603AE9D-332D-58B1-9130-9CE846CD02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541" y="3227343"/>
            <a:ext cx="6986663" cy="2569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Master Minds GIFs | Tenor">
            <a:extLst>
              <a:ext uri="{FF2B5EF4-FFF2-40B4-BE49-F238E27FC236}">
                <a16:creationId xmlns:a16="http://schemas.microsoft.com/office/drawing/2014/main" id="{88A12629-6FE2-E48C-59E1-9E25B21716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5514" y="435449"/>
            <a:ext cx="2095500" cy="209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30AA672-19BA-FCCD-D18E-B1D196CD589B}"/>
              </a:ext>
            </a:extLst>
          </p:cNvPr>
          <p:cNvSpPr txBox="1"/>
          <p:nvPr/>
        </p:nvSpPr>
        <p:spPr>
          <a:xfrm>
            <a:off x="8801693" y="2601273"/>
            <a:ext cx="1995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Scheduler (kernel)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492015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CE109A-2AF1-E059-0E15-80F87FD130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D5B6F-8DBD-AC8F-494A-11DFFC22F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FreeRTOS</a:t>
            </a:r>
            <a:r>
              <a:rPr lang="en-US" dirty="0"/>
              <a:t> – let’s practice</a:t>
            </a:r>
            <a:endParaRPr lang="nl-NL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BBCEA5A-78CC-CDF7-982F-AC8FBC4483F1}"/>
              </a:ext>
            </a:extLst>
          </p:cNvPr>
          <p:cNvSpPr txBox="1"/>
          <p:nvPr/>
        </p:nvSpPr>
        <p:spPr>
          <a:xfrm>
            <a:off x="629265" y="2015613"/>
            <a:ext cx="10966533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Student 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 </a:t>
            </a:r>
            <a:r>
              <a:rPr lang="en-US" sz="2400" dirty="0" err="1"/>
              <a:t>doet</a:t>
            </a:r>
            <a:r>
              <a:rPr lang="en-US" sz="2400" dirty="0"/>
              <a:t> </a:t>
            </a:r>
            <a:r>
              <a:rPr lang="en-US" sz="2400" dirty="0" err="1"/>
              <a:t>zijn</a:t>
            </a:r>
            <a:r>
              <a:rPr lang="en-US" sz="2400" dirty="0"/>
              <a:t> ding (</a:t>
            </a:r>
            <a:r>
              <a:rPr lang="en-US" sz="2400" dirty="0" err="1"/>
              <a:t>duurt</a:t>
            </a:r>
            <a:r>
              <a:rPr lang="en-US" sz="2400" dirty="0"/>
              <a:t> 5 </a:t>
            </a:r>
            <a:r>
              <a:rPr lang="en-US" sz="2400" dirty="0" err="1"/>
              <a:t>seconden</a:t>
            </a:r>
            <a:r>
              <a:rPr lang="en-US" sz="2400" dirty="0"/>
              <a:t>) en </a:t>
            </a:r>
            <a:r>
              <a:rPr lang="en-US" sz="2400" dirty="0" err="1"/>
              <a:t>wil</a:t>
            </a:r>
            <a:r>
              <a:rPr lang="en-US" sz="2400" dirty="0"/>
              <a:t> dan </a:t>
            </a:r>
            <a:r>
              <a:rPr lang="en-US" sz="2400" dirty="0" err="1"/>
              <a:t>niet</a:t>
            </a:r>
            <a:r>
              <a:rPr lang="en-US" sz="2400" dirty="0"/>
              <a:t> </a:t>
            </a:r>
            <a:r>
              <a:rPr lang="en-US" sz="2400" dirty="0" err="1"/>
              <a:t>gestoord</a:t>
            </a:r>
            <a:r>
              <a:rPr lang="en-US" sz="2400" dirty="0"/>
              <a:t> </a:t>
            </a:r>
            <a:r>
              <a:rPr lang="en-US" sz="2400" dirty="0" err="1"/>
              <a:t>worden</a:t>
            </a:r>
            <a:r>
              <a:rPr lang="en-US" sz="2400" dirty="0"/>
              <a:t> </a:t>
            </a:r>
            <a:r>
              <a:rPr lang="en-US" sz="2400" dirty="0" err="1"/>
              <a:t>voor</a:t>
            </a:r>
            <a:r>
              <a:rPr lang="en-US" sz="2400" dirty="0"/>
              <a:t> 15 </a:t>
            </a:r>
            <a:r>
              <a:rPr lang="en-US" sz="2400" dirty="0" err="1"/>
              <a:t>seconden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Student B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legt</a:t>
            </a:r>
            <a:r>
              <a:rPr lang="en-US" sz="2400" dirty="0"/>
              <a:t> </a:t>
            </a:r>
            <a:r>
              <a:rPr lang="en-US" sz="2400" dirty="0" err="1"/>
              <a:t>een</a:t>
            </a:r>
            <a:r>
              <a:rPr lang="en-US" sz="2400" dirty="0"/>
              <a:t> pen op </a:t>
            </a:r>
            <a:r>
              <a:rPr lang="en-US" sz="2400" dirty="0" err="1"/>
              <a:t>tafel</a:t>
            </a:r>
            <a:r>
              <a:rPr lang="en-US" sz="2400" dirty="0"/>
              <a:t> en </a:t>
            </a:r>
            <a:r>
              <a:rPr lang="en-US" sz="2400" dirty="0" err="1"/>
              <a:t>wil</a:t>
            </a:r>
            <a:r>
              <a:rPr lang="en-US" sz="2400" dirty="0"/>
              <a:t> dan </a:t>
            </a:r>
            <a:r>
              <a:rPr lang="en-US" sz="2400" dirty="0" err="1"/>
              <a:t>niet</a:t>
            </a:r>
            <a:r>
              <a:rPr lang="en-US" sz="2400" dirty="0"/>
              <a:t> </a:t>
            </a:r>
            <a:r>
              <a:rPr lang="en-US" sz="2400" dirty="0" err="1"/>
              <a:t>gestoord</a:t>
            </a:r>
            <a:r>
              <a:rPr lang="en-US" sz="2400" dirty="0"/>
              <a:t> </a:t>
            </a:r>
            <a:r>
              <a:rPr lang="en-US" sz="2400" dirty="0" err="1"/>
              <a:t>worden</a:t>
            </a:r>
            <a:r>
              <a:rPr lang="en-US" sz="2400" dirty="0"/>
              <a:t> </a:t>
            </a:r>
            <a:r>
              <a:rPr lang="en-US" sz="2400" dirty="0" err="1"/>
              <a:t>voor</a:t>
            </a:r>
            <a:r>
              <a:rPr lang="en-US" sz="2400"/>
              <a:t> 20 </a:t>
            </a:r>
            <a:r>
              <a:rPr lang="en-US" sz="2400" dirty="0" err="1"/>
              <a:t>seconden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Student C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gaat</a:t>
            </a:r>
            <a:r>
              <a:rPr lang="en-US" sz="2400" dirty="0"/>
              <a:t> </a:t>
            </a:r>
            <a:r>
              <a:rPr lang="en-US" sz="2400" dirty="0" err="1"/>
              <a:t>alleen</a:t>
            </a:r>
            <a:r>
              <a:rPr lang="en-US" sz="2400" dirty="0"/>
              <a:t> aan de slag </a:t>
            </a:r>
            <a:r>
              <a:rPr lang="en-US" sz="2400" dirty="0" err="1"/>
              <a:t>als</a:t>
            </a:r>
            <a:r>
              <a:rPr lang="en-US" sz="2400" dirty="0"/>
              <a:t> er </a:t>
            </a:r>
            <a:r>
              <a:rPr lang="en-US" sz="2400" dirty="0" err="1"/>
              <a:t>een</a:t>
            </a:r>
            <a:r>
              <a:rPr lang="en-US" sz="2400" dirty="0"/>
              <a:t> pen op </a:t>
            </a:r>
            <a:r>
              <a:rPr lang="en-US" sz="2400" dirty="0" err="1"/>
              <a:t>tafel</a:t>
            </a:r>
            <a:r>
              <a:rPr lang="en-US" sz="2400" dirty="0"/>
              <a:t> </a:t>
            </a:r>
            <a:r>
              <a:rPr lang="en-US" sz="2400" dirty="0" err="1"/>
              <a:t>ligt</a:t>
            </a:r>
            <a:r>
              <a:rPr lang="en-US" sz="2400" dirty="0"/>
              <a:t>. </a:t>
            </a:r>
            <a:r>
              <a:rPr lang="en-US" sz="2400" dirty="0" err="1"/>
              <a:t>hij</a:t>
            </a:r>
            <a:r>
              <a:rPr lang="en-US" sz="2400" dirty="0"/>
              <a:t>/</a:t>
            </a:r>
            <a:r>
              <a:rPr lang="en-US" sz="2400" dirty="0" err="1"/>
              <a:t>zij</a:t>
            </a:r>
            <a:r>
              <a:rPr lang="en-US" sz="2400" dirty="0"/>
              <a:t> </a:t>
            </a:r>
            <a:r>
              <a:rPr lang="en-US" sz="2400" dirty="0" err="1"/>
              <a:t>geeft</a:t>
            </a:r>
            <a:r>
              <a:rPr lang="en-US" sz="2400" dirty="0"/>
              <a:t> de pen </a:t>
            </a:r>
            <a:r>
              <a:rPr lang="en-US" sz="2400" dirty="0" err="1"/>
              <a:t>terug</a:t>
            </a:r>
            <a:r>
              <a:rPr lang="en-US" sz="2400" dirty="0"/>
              <a:t> aan student B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NL" sz="2400" dirty="0"/>
          </a:p>
        </p:txBody>
      </p:sp>
    </p:spTree>
    <p:extLst>
      <p:ext uri="{BB962C8B-B14F-4D97-AF65-F5344CB8AC3E}">
        <p14:creationId xmlns:p14="http://schemas.microsoft.com/office/powerpoint/2010/main" val="4920061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B95F25-4AED-C2CA-C9E1-469F09B6D0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 descr="Master Minds GIFs | Tenor">
            <a:extLst>
              <a:ext uri="{FF2B5EF4-FFF2-40B4-BE49-F238E27FC236}">
                <a16:creationId xmlns:a16="http://schemas.microsoft.com/office/drawing/2014/main" id="{2D23EFD6-A501-749C-E473-87FF3520A2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829" y="592086"/>
            <a:ext cx="2095500" cy="209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5ACBE56-746B-54AD-97C0-6EB2E5A8F1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827" y="3236474"/>
            <a:ext cx="6096851" cy="30484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7075BC8-9DF1-5136-2827-A5B2EA208D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4959" y="481914"/>
            <a:ext cx="1884075" cy="231584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32DDAF6-E4B5-BB4E-520D-9619F303ABD8}"/>
              </a:ext>
            </a:extLst>
          </p:cNvPr>
          <p:cNvSpPr txBox="1"/>
          <p:nvPr/>
        </p:nvSpPr>
        <p:spPr>
          <a:xfrm>
            <a:off x="6636775" y="976519"/>
            <a:ext cx="5370534" cy="23775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3600"/>
              </a:spcBef>
              <a:buNone/>
            </a:pPr>
            <a:r>
              <a:rPr lang="en-US" b="1" i="1" dirty="0">
                <a:solidFill>
                  <a:srgbClr val="101828"/>
                </a:solidFill>
                <a:effectLst/>
                <a:latin typeface="Inter"/>
              </a:rPr>
              <a:t>The default RTOS scheduling policy (single-core)</a:t>
            </a:r>
          </a:p>
          <a:p>
            <a:pPr algn="l">
              <a:spcBef>
                <a:spcPts val="900"/>
              </a:spcBef>
              <a:buNone/>
            </a:pPr>
            <a:r>
              <a:rPr lang="en-US" b="0" i="1" dirty="0">
                <a:solidFill>
                  <a:srgbClr val="475467"/>
                </a:solidFill>
                <a:effectLst/>
                <a:latin typeface="Inter"/>
              </a:rPr>
              <a:t>By default, </a:t>
            </a:r>
            <a:r>
              <a:rPr lang="en-US" b="0" i="1" dirty="0" err="1">
                <a:solidFill>
                  <a:srgbClr val="475467"/>
                </a:solidFill>
                <a:effectLst/>
                <a:latin typeface="Inter"/>
              </a:rPr>
              <a:t>FreeRTOS</a:t>
            </a:r>
            <a:r>
              <a:rPr lang="en-US" b="0" i="1" dirty="0">
                <a:solidFill>
                  <a:srgbClr val="475467"/>
                </a:solidFill>
                <a:effectLst/>
                <a:latin typeface="Inter"/>
              </a:rPr>
              <a:t> uses a fixed-priority preemptive scheduling policy, with round-robin time-slicing of </a:t>
            </a:r>
            <a:r>
              <a:rPr lang="en-US" b="0" i="1" u="sng" dirty="0">
                <a:solidFill>
                  <a:srgbClr val="475467"/>
                </a:solidFill>
                <a:effectLst/>
                <a:latin typeface="Inter"/>
                <a:hlinkClick r:id="rId5"/>
              </a:rPr>
              <a:t>equal priority tasks</a:t>
            </a:r>
            <a:r>
              <a:rPr lang="en-US" i="1" u="sng" dirty="0">
                <a:solidFill>
                  <a:srgbClr val="475467"/>
                </a:solidFill>
                <a:latin typeface="Inter"/>
              </a:rPr>
              <a:t>.</a:t>
            </a:r>
          </a:p>
          <a:p>
            <a:pPr algn="l">
              <a:spcBef>
                <a:spcPts val="900"/>
              </a:spcBef>
              <a:buNone/>
            </a:pPr>
            <a:endParaRPr lang="en-US" b="0" i="0" u="sng" dirty="0">
              <a:solidFill>
                <a:srgbClr val="475467"/>
              </a:solidFill>
              <a:effectLst/>
              <a:latin typeface="Inter"/>
            </a:endParaRPr>
          </a:p>
          <a:p>
            <a:pPr>
              <a:spcBef>
                <a:spcPts val="900"/>
              </a:spcBef>
            </a:pPr>
            <a:r>
              <a:rPr lang="en-US" b="0" dirty="0">
                <a:solidFill>
                  <a:srgbClr val="475467"/>
                </a:solidFill>
                <a:effectLst/>
                <a:latin typeface="Inter"/>
              </a:rPr>
              <a:t>However, we will program it in the “non-preemptive” way....</a:t>
            </a:r>
            <a:endParaRPr lang="en-US" b="0" u="sng" dirty="0">
              <a:solidFill>
                <a:srgbClr val="475467"/>
              </a:solidFill>
              <a:effectLst/>
              <a:latin typeface="Inter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EDDE09C-86A8-F2E7-57BE-741460820126}"/>
              </a:ext>
            </a:extLst>
          </p:cNvPr>
          <p:cNvSpPr txBox="1"/>
          <p:nvPr/>
        </p:nvSpPr>
        <p:spPr>
          <a:xfrm>
            <a:off x="7551175" y="5251689"/>
            <a:ext cx="398206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dirty="0">
                <a:hlinkClick r:id="rId6"/>
              </a:rPr>
              <a:t>https://www.freertos.org/Documentation/02-Kernel/02-Kernel-features/01-Tasks-and-co-routines/04-Task-scheduling</a:t>
            </a:r>
            <a:endParaRPr lang="nl-NL" dirty="0"/>
          </a:p>
          <a:p>
            <a:endParaRPr lang="nl-NL" dirty="0"/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A5A811C9-6023-BB02-D892-97C3E1EA0296}"/>
              </a:ext>
            </a:extLst>
          </p:cNvPr>
          <p:cNvSpPr/>
          <p:nvPr/>
        </p:nvSpPr>
        <p:spPr>
          <a:xfrm>
            <a:off x="7155425" y="3705376"/>
            <a:ext cx="3785420" cy="1195029"/>
          </a:xfrm>
          <a:prstGeom prst="wedgeRoundRectCallout">
            <a:avLst>
              <a:gd name="adj1" fmla="val -61612"/>
              <a:gd name="adj2" fmla="val 29893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We </a:t>
            </a:r>
            <a:r>
              <a:rPr lang="en-US" dirty="0" err="1"/>
              <a:t>gaan</a:t>
            </a:r>
            <a:r>
              <a:rPr lang="en-US" dirty="0"/>
              <a:t> het </a:t>
            </a:r>
            <a:r>
              <a:rPr lang="en-US" dirty="0" err="1"/>
              <a:t>programmeren</a:t>
            </a:r>
            <a:r>
              <a:rPr lang="en-US" dirty="0"/>
              <a:t> </a:t>
            </a:r>
            <a:r>
              <a:rPr lang="en-US" dirty="0" err="1"/>
              <a:t>alsof</a:t>
            </a:r>
            <a:r>
              <a:rPr lang="en-US" dirty="0"/>
              <a:t> de taken "</a:t>
            </a:r>
            <a:r>
              <a:rPr lang="en-US" dirty="0" err="1"/>
              <a:t>samenwerken</a:t>
            </a:r>
            <a:r>
              <a:rPr lang="en-US" dirty="0"/>
              <a:t>"...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540166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3DFE24-81C6-D8A4-4176-9D70B151B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Tasks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35C730-87FB-9DFE-B6AC-8B0DC55895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Need be small &amp; short</a:t>
            </a:r>
          </a:p>
          <a:p>
            <a:r>
              <a:rPr lang="en-US" dirty="0"/>
              <a:t>Need to give over the power by:</a:t>
            </a:r>
          </a:p>
          <a:p>
            <a:pPr lvl="1"/>
            <a:r>
              <a:rPr lang="en-US" dirty="0"/>
              <a:t>Timer (</a:t>
            </a:r>
            <a:r>
              <a:rPr lang="en-US" dirty="0" err="1"/>
              <a:t>vtaskdelay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waiting on </a:t>
            </a:r>
            <a:r>
              <a:rPr lang="en-US" dirty="0" err="1"/>
              <a:t>eventgroups</a:t>
            </a:r>
            <a:r>
              <a:rPr lang="en-US" dirty="0"/>
              <a:t> (</a:t>
            </a:r>
            <a:r>
              <a:rPr lang="nl-NL" dirty="0" err="1"/>
              <a:t>xEventGroupWaitBits</a:t>
            </a:r>
            <a:r>
              <a:rPr lang="nl-NL" dirty="0"/>
              <a:t>)</a:t>
            </a:r>
          </a:p>
          <a:p>
            <a:pPr lvl="1"/>
            <a:r>
              <a:rPr lang="en-US" dirty="0"/>
              <a:t>waiting on queues (</a:t>
            </a:r>
            <a:r>
              <a:rPr lang="nl-NL" dirty="0" err="1"/>
              <a:t>xQueueReceive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waiting on semaphores/mutex (</a:t>
            </a:r>
            <a:r>
              <a:rPr lang="nl-NL" dirty="0" err="1"/>
              <a:t>xSemaphoreTake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start after timer (</a:t>
            </a:r>
            <a:r>
              <a:rPr lang="nl-NL" dirty="0" err="1"/>
              <a:t>xTimerCreate</a:t>
            </a:r>
            <a:r>
              <a:rPr lang="nl-NL" dirty="0"/>
              <a:t>)* </a:t>
            </a:r>
            <a:r>
              <a:rPr lang="en-US" dirty="0"/>
              <a:t>  </a:t>
            </a:r>
          </a:p>
          <a:p>
            <a:pPr lvl="1"/>
            <a:endParaRPr lang="en-US" dirty="0"/>
          </a:p>
          <a:p>
            <a:pPr lvl="1"/>
            <a:endParaRPr lang="nl-NL" dirty="0"/>
          </a:p>
        </p:txBody>
      </p:sp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5D99BE4F-2EA8-B9E8-59D5-DC204FB48647}"/>
              </a:ext>
            </a:extLst>
          </p:cNvPr>
          <p:cNvSpPr/>
          <p:nvPr/>
        </p:nvSpPr>
        <p:spPr>
          <a:xfrm>
            <a:off x="4277032" y="365126"/>
            <a:ext cx="3785420" cy="667262"/>
          </a:xfrm>
          <a:prstGeom prst="wedgeRoundRectCallout">
            <a:avLst>
              <a:gd name="adj1" fmla="val -55378"/>
              <a:gd name="adj2" fmla="val 335411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Val me pas </a:t>
            </a:r>
            <a:r>
              <a:rPr lang="en-US" dirty="0" err="1"/>
              <a:t>lastig</a:t>
            </a:r>
            <a:r>
              <a:rPr lang="en-US" dirty="0"/>
              <a:t> over “x” </a:t>
            </a:r>
            <a:r>
              <a:rPr lang="en-US" dirty="0" err="1"/>
              <a:t>tijd</a:t>
            </a:r>
            <a:r>
              <a:rPr lang="en-US" dirty="0"/>
              <a:t>... tot dan </a:t>
            </a:r>
            <a:r>
              <a:rPr lang="en-US" dirty="0" err="1"/>
              <a:t>wil</a:t>
            </a:r>
            <a:r>
              <a:rPr lang="en-US" dirty="0"/>
              <a:t> </a:t>
            </a:r>
            <a:r>
              <a:rPr lang="en-US" dirty="0" err="1"/>
              <a:t>ik</a:t>
            </a:r>
            <a:r>
              <a:rPr lang="en-US" dirty="0"/>
              <a:t> in </a:t>
            </a:r>
            <a:r>
              <a:rPr lang="en-US" dirty="0" err="1"/>
              <a:t>ieder</a:t>
            </a:r>
            <a:r>
              <a:rPr lang="en-US" dirty="0"/>
              <a:t> </a:t>
            </a:r>
            <a:r>
              <a:rPr lang="en-US" dirty="0" err="1"/>
              <a:t>geval</a:t>
            </a:r>
            <a:r>
              <a:rPr lang="en-US" dirty="0"/>
              <a:t> </a:t>
            </a:r>
            <a:r>
              <a:rPr lang="en-US" dirty="0" err="1"/>
              <a:t>niets</a:t>
            </a:r>
            <a:r>
              <a:rPr lang="en-US" dirty="0"/>
              <a:t> </a:t>
            </a:r>
            <a:r>
              <a:rPr lang="en-US" dirty="0" err="1"/>
              <a:t>doen</a:t>
            </a:r>
            <a:r>
              <a:rPr lang="en-US" dirty="0"/>
              <a:t>.</a:t>
            </a:r>
            <a:endParaRPr lang="nl-NL" dirty="0"/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E2503791-5EB5-C322-1C0A-486CB37FBBAE}"/>
              </a:ext>
            </a:extLst>
          </p:cNvPr>
          <p:cNvSpPr/>
          <p:nvPr/>
        </p:nvSpPr>
        <p:spPr>
          <a:xfrm>
            <a:off x="7568380" y="1297858"/>
            <a:ext cx="3785420" cy="1195029"/>
          </a:xfrm>
          <a:prstGeom prst="wedgeRoundRectCallout">
            <a:avLst>
              <a:gd name="adj1" fmla="val -50443"/>
              <a:gd name="adj2" fmla="val 95714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Val me pas </a:t>
            </a:r>
            <a:r>
              <a:rPr lang="en-US" dirty="0" err="1"/>
              <a:t>lastig</a:t>
            </a:r>
            <a:r>
              <a:rPr lang="en-US" dirty="0"/>
              <a:t> </a:t>
            </a:r>
            <a:r>
              <a:rPr lang="en-US" dirty="0" err="1"/>
              <a:t>als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andere</a:t>
            </a:r>
            <a:r>
              <a:rPr lang="en-US" dirty="0"/>
              <a:t> </a:t>
            </a:r>
            <a:r>
              <a:rPr lang="en-US" dirty="0" err="1"/>
              <a:t>taak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bitje</a:t>
            </a:r>
            <a:r>
              <a:rPr lang="en-US" dirty="0"/>
              <a:t> </a:t>
            </a:r>
            <a:r>
              <a:rPr lang="en-US" dirty="0" err="1"/>
              <a:t>heeft</a:t>
            </a:r>
            <a:r>
              <a:rPr lang="en-US" dirty="0"/>
              <a:t> </a:t>
            </a:r>
            <a:r>
              <a:rPr lang="en-US" dirty="0" err="1"/>
              <a:t>geset</a:t>
            </a:r>
            <a:r>
              <a:rPr lang="en-US" dirty="0"/>
              <a:t> in </a:t>
            </a:r>
            <a:r>
              <a:rPr lang="en-US" dirty="0" err="1"/>
              <a:t>een</a:t>
            </a:r>
            <a:r>
              <a:rPr lang="en-US" dirty="0"/>
              <a:t> of </a:t>
            </a:r>
            <a:r>
              <a:rPr lang="en-US" dirty="0" err="1"/>
              <a:t>andere</a:t>
            </a:r>
            <a:r>
              <a:rPr lang="en-US" dirty="0"/>
              <a:t> </a:t>
            </a:r>
            <a:r>
              <a:rPr lang="en-US" dirty="0" err="1"/>
              <a:t>geheugenplaats</a:t>
            </a:r>
            <a:r>
              <a:rPr lang="en-US" dirty="0"/>
              <a:t>. </a:t>
            </a:r>
            <a:r>
              <a:rPr lang="en-US" dirty="0" err="1"/>
              <a:t>Wordt</a:t>
            </a:r>
            <a:r>
              <a:rPr lang="en-US" dirty="0"/>
              <a:t> ook </a:t>
            </a:r>
            <a:r>
              <a:rPr lang="en-US" dirty="0" err="1"/>
              <a:t>een</a:t>
            </a:r>
            <a:r>
              <a:rPr lang="en-US" dirty="0"/>
              <a:t> "flag" </a:t>
            </a:r>
            <a:r>
              <a:rPr lang="en-US" dirty="0" err="1"/>
              <a:t>genoemd</a:t>
            </a:r>
            <a:r>
              <a:rPr lang="en-US" dirty="0"/>
              <a:t>. </a:t>
            </a:r>
            <a:endParaRPr lang="nl-NL" dirty="0"/>
          </a:p>
        </p:txBody>
      </p: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03CDC466-995A-DA2B-3EDA-76F727380D65}"/>
              </a:ext>
            </a:extLst>
          </p:cNvPr>
          <p:cNvSpPr/>
          <p:nvPr/>
        </p:nvSpPr>
        <p:spPr>
          <a:xfrm>
            <a:off x="8251722" y="3006343"/>
            <a:ext cx="3785420" cy="885721"/>
          </a:xfrm>
          <a:prstGeom prst="wedgeRoundRectCallout">
            <a:avLst>
              <a:gd name="adj1" fmla="val -66807"/>
              <a:gd name="adj2" fmla="val 42234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Val me pas </a:t>
            </a:r>
            <a:r>
              <a:rPr lang="en-US" dirty="0" err="1"/>
              <a:t>lastig</a:t>
            </a:r>
            <a:r>
              <a:rPr lang="en-US" dirty="0"/>
              <a:t> </a:t>
            </a:r>
            <a:r>
              <a:rPr lang="en-US" dirty="0" err="1"/>
              <a:t>als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andere</a:t>
            </a:r>
            <a:r>
              <a:rPr lang="en-US" dirty="0"/>
              <a:t> </a:t>
            </a:r>
            <a:r>
              <a:rPr lang="en-US" dirty="0" err="1"/>
              <a:t>taak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bericht</a:t>
            </a:r>
            <a:r>
              <a:rPr lang="en-US" dirty="0"/>
              <a:t> in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rij</a:t>
            </a:r>
            <a:r>
              <a:rPr lang="en-US" dirty="0"/>
              <a:t> </a:t>
            </a:r>
            <a:r>
              <a:rPr lang="en-US" dirty="0" err="1"/>
              <a:t>heeft</a:t>
            </a:r>
            <a:r>
              <a:rPr lang="en-US" dirty="0"/>
              <a:t> </a:t>
            </a:r>
            <a:r>
              <a:rPr lang="en-US" dirty="0" err="1"/>
              <a:t>geplaatst</a:t>
            </a:r>
            <a:r>
              <a:rPr lang="en-US" dirty="0"/>
              <a:t>.</a:t>
            </a:r>
            <a:endParaRPr lang="nl-NL" dirty="0"/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D8C4E650-0B89-3DD3-587B-CB43519B4B6E}"/>
              </a:ext>
            </a:extLst>
          </p:cNvPr>
          <p:cNvSpPr/>
          <p:nvPr/>
        </p:nvSpPr>
        <p:spPr>
          <a:xfrm>
            <a:off x="6359012" y="5241646"/>
            <a:ext cx="3785420" cy="885721"/>
          </a:xfrm>
          <a:prstGeom prst="wedgeRoundRectCallout">
            <a:avLst>
              <a:gd name="adj1" fmla="val -61612"/>
              <a:gd name="adj2" fmla="val -117618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Start me op </a:t>
            </a:r>
            <a:r>
              <a:rPr lang="en-US" dirty="0" err="1"/>
              <a:t>als</a:t>
            </a:r>
            <a:r>
              <a:rPr lang="en-US" dirty="0"/>
              <a:t> er </a:t>
            </a:r>
            <a:r>
              <a:rPr lang="en-US" dirty="0" err="1"/>
              <a:t>een</a:t>
            </a:r>
            <a:r>
              <a:rPr lang="en-US" dirty="0"/>
              <a:t> timer </a:t>
            </a:r>
            <a:r>
              <a:rPr lang="en-US" dirty="0" err="1"/>
              <a:t>verstreken</a:t>
            </a:r>
            <a:r>
              <a:rPr lang="en-US" dirty="0"/>
              <a:t> is. DIT IS ANDERS DAN VTASKDELAY!</a:t>
            </a:r>
            <a:endParaRPr lang="nl-NL" dirty="0"/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9707759D-2F7F-FFC2-5835-D750E4D2D007}"/>
              </a:ext>
            </a:extLst>
          </p:cNvPr>
          <p:cNvSpPr/>
          <p:nvPr/>
        </p:nvSpPr>
        <p:spPr>
          <a:xfrm>
            <a:off x="8325464" y="4123994"/>
            <a:ext cx="3785420" cy="885721"/>
          </a:xfrm>
          <a:prstGeom prst="wedgeRoundRectCallout">
            <a:avLst>
              <a:gd name="adj1" fmla="val -55378"/>
              <a:gd name="adj2" fmla="val -32142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Val me pas </a:t>
            </a:r>
            <a:r>
              <a:rPr lang="en-US" dirty="0" err="1"/>
              <a:t>lastig</a:t>
            </a:r>
            <a:r>
              <a:rPr lang="en-US" dirty="0"/>
              <a:t> </a:t>
            </a:r>
            <a:r>
              <a:rPr lang="en-US" dirty="0" err="1"/>
              <a:t>als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andere</a:t>
            </a:r>
            <a:r>
              <a:rPr lang="en-US" dirty="0"/>
              <a:t> </a:t>
            </a:r>
            <a:r>
              <a:rPr lang="en-US" dirty="0" err="1"/>
              <a:t>taak</a:t>
            </a:r>
            <a:r>
              <a:rPr lang="en-US" dirty="0"/>
              <a:t> </a:t>
            </a:r>
            <a:r>
              <a:rPr lang="en-US" dirty="0" err="1"/>
              <a:t>mij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“</a:t>
            </a:r>
            <a:r>
              <a:rPr lang="en-US" dirty="0" err="1"/>
              <a:t>sleutel</a:t>
            </a:r>
            <a:r>
              <a:rPr lang="en-US" dirty="0"/>
              <a:t>” </a:t>
            </a:r>
            <a:r>
              <a:rPr lang="en-US" dirty="0" err="1"/>
              <a:t>heeft</a:t>
            </a:r>
            <a:r>
              <a:rPr lang="en-US" dirty="0"/>
              <a:t> </a:t>
            </a:r>
            <a:r>
              <a:rPr lang="en-US" dirty="0" err="1"/>
              <a:t>gegeven</a:t>
            </a:r>
            <a:r>
              <a:rPr lang="en-US" dirty="0"/>
              <a:t>.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796622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A47B03F0-BDCF-0A73-13EA-A47899D935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7574" y="4864417"/>
            <a:ext cx="2131753" cy="1993583"/>
          </a:xfrm>
          <a:prstGeom prst="rect">
            <a:avLst/>
          </a:prstGeom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EE588792-2E13-6232-8F18-B4FA6AD293C5}"/>
              </a:ext>
            </a:extLst>
          </p:cNvPr>
          <p:cNvSpPr/>
          <p:nvPr/>
        </p:nvSpPr>
        <p:spPr>
          <a:xfrm>
            <a:off x="3001617" y="2030895"/>
            <a:ext cx="5595731" cy="371392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D25622-7941-0535-9C67-C294D376F8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WE NEED THIS (APPLICATION)?</a:t>
            </a:r>
            <a:endParaRPr lang="nl-NL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E855FA-BCF8-1620-44BD-5370A0A6AB09}"/>
              </a:ext>
            </a:extLst>
          </p:cNvPr>
          <p:cNvSpPr txBox="1"/>
          <p:nvPr/>
        </p:nvSpPr>
        <p:spPr>
          <a:xfrm>
            <a:off x="3087476" y="2430763"/>
            <a:ext cx="1712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JoystickControl</a:t>
            </a:r>
            <a:endParaRPr lang="nl-NL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C90EE4-04B8-32EA-842E-75B9EE11A133}"/>
              </a:ext>
            </a:extLst>
          </p:cNvPr>
          <p:cNvSpPr txBox="1"/>
          <p:nvPr/>
        </p:nvSpPr>
        <p:spPr>
          <a:xfrm>
            <a:off x="3258417" y="4279735"/>
            <a:ext cx="1811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TrilMotorControl</a:t>
            </a:r>
            <a:endParaRPr lang="nl-NL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0DEECD6-0631-0CE5-8D02-CD53BB21C20B}"/>
              </a:ext>
            </a:extLst>
          </p:cNvPr>
          <p:cNvSpPr txBox="1"/>
          <p:nvPr/>
        </p:nvSpPr>
        <p:spPr>
          <a:xfrm>
            <a:off x="4991338" y="3170583"/>
            <a:ext cx="2209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GameEngineControl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68F0FBC-6481-289A-21F4-1398BADDA2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733" y="2030895"/>
            <a:ext cx="1508136" cy="167308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FA6FA9D-DACE-9619-C48F-213E66CAED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6296" y="4994400"/>
            <a:ext cx="1279218" cy="105491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FE3A5E8-0F20-7D82-0777-2441697AD16D}"/>
              </a:ext>
            </a:extLst>
          </p:cNvPr>
          <p:cNvSpPr txBox="1"/>
          <p:nvPr/>
        </p:nvSpPr>
        <p:spPr>
          <a:xfrm>
            <a:off x="6363027" y="4422198"/>
            <a:ext cx="167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DisplayControl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0F8B048-5F02-5F7F-FC0C-EDD80B4DFA2F}"/>
              </a:ext>
            </a:extLst>
          </p:cNvPr>
          <p:cNvSpPr txBox="1"/>
          <p:nvPr/>
        </p:nvSpPr>
        <p:spPr>
          <a:xfrm>
            <a:off x="6836703" y="2374534"/>
            <a:ext cx="1316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WifiControl</a:t>
            </a:r>
            <a:endParaRPr lang="en-US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D763DC8-4056-905F-30C4-E21724875CA7}"/>
              </a:ext>
            </a:extLst>
          </p:cNvPr>
          <p:cNvSpPr/>
          <p:nvPr/>
        </p:nvSpPr>
        <p:spPr>
          <a:xfrm>
            <a:off x="10729101" y="1498288"/>
            <a:ext cx="1845373" cy="371392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9" name="Lightning Bolt 18">
            <a:extLst>
              <a:ext uri="{FF2B5EF4-FFF2-40B4-BE49-F238E27FC236}">
                <a16:creationId xmlns:a16="http://schemas.microsoft.com/office/drawing/2014/main" id="{4E95311C-C3FD-29FD-4D6C-184237612AA0}"/>
              </a:ext>
            </a:extLst>
          </p:cNvPr>
          <p:cNvSpPr/>
          <p:nvPr/>
        </p:nvSpPr>
        <p:spPr>
          <a:xfrm rot="18752992">
            <a:off x="8868771" y="2044122"/>
            <a:ext cx="1172818" cy="369332"/>
          </a:xfrm>
          <a:prstGeom prst="lightningBol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D4C974A-7FAB-3627-18F6-F76FC1EB6EC7}"/>
              </a:ext>
            </a:extLst>
          </p:cNvPr>
          <p:cNvSpPr txBox="1"/>
          <p:nvPr/>
        </p:nvSpPr>
        <p:spPr>
          <a:xfrm>
            <a:off x="4024427" y="5131737"/>
            <a:ext cx="2929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HighScoreDatabaseControl</a:t>
            </a:r>
            <a:endParaRPr lang="en-US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FABAF3C-6463-B493-90E8-2E187F01C5C4}"/>
              </a:ext>
            </a:extLst>
          </p:cNvPr>
          <p:cNvCxnSpPr/>
          <p:nvPr/>
        </p:nvCxnSpPr>
        <p:spPr>
          <a:xfrm flipV="1">
            <a:off x="2226365" y="2800095"/>
            <a:ext cx="516835" cy="171705"/>
          </a:xfrm>
          <a:prstGeom prst="line">
            <a:avLst/>
          </a:prstGeom>
          <a:ln w="25400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0051023-F812-6CB3-1BBB-54E9A6E4FD6C}"/>
              </a:ext>
            </a:extLst>
          </p:cNvPr>
          <p:cNvCxnSpPr>
            <a:cxnSpLocks/>
          </p:cNvCxnSpPr>
          <p:nvPr/>
        </p:nvCxnSpPr>
        <p:spPr>
          <a:xfrm flipV="1">
            <a:off x="2484782" y="4824660"/>
            <a:ext cx="387626" cy="387550"/>
          </a:xfrm>
          <a:prstGeom prst="line">
            <a:avLst/>
          </a:prstGeom>
          <a:ln w="25400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FABE0BB-B483-1590-686E-E915E0F0EFC5}"/>
              </a:ext>
            </a:extLst>
          </p:cNvPr>
          <p:cNvCxnSpPr>
            <a:cxnSpLocks/>
          </p:cNvCxnSpPr>
          <p:nvPr/>
        </p:nvCxnSpPr>
        <p:spPr>
          <a:xfrm>
            <a:off x="8766313" y="4774797"/>
            <a:ext cx="260809" cy="356940"/>
          </a:xfrm>
          <a:prstGeom prst="line">
            <a:avLst/>
          </a:prstGeom>
          <a:ln w="25400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A6AC8D58-453A-D085-0693-F7481BC75D60}"/>
              </a:ext>
            </a:extLst>
          </p:cNvPr>
          <p:cNvSpPr txBox="1"/>
          <p:nvPr/>
        </p:nvSpPr>
        <p:spPr>
          <a:xfrm>
            <a:off x="2906990" y="6049311"/>
            <a:ext cx="49093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They need to cooperate!!!!!</a:t>
            </a:r>
            <a:endParaRPr lang="nl-NL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38370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A0D296-19DA-517D-90B4-70BD23EB7E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06CFA-F548-1924-3305-FDC52A6A8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first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519C58-459D-E3F3-F0E9-C8F5501D66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need to create a task</a:t>
            </a:r>
          </a:p>
          <a:p>
            <a:pPr lvl="1"/>
            <a:endParaRPr lang="en-US" dirty="0"/>
          </a:p>
          <a:p>
            <a:pPr lvl="1"/>
            <a:endParaRPr lang="nl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25BB76-31DB-9E30-24E4-5C909A11B8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1352" y="2745061"/>
            <a:ext cx="8009295" cy="215853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3B62254-1E18-7601-7086-9E1DD26E0823}"/>
              </a:ext>
            </a:extLst>
          </p:cNvPr>
          <p:cNvSpPr txBox="1"/>
          <p:nvPr/>
        </p:nvSpPr>
        <p:spPr>
          <a:xfrm>
            <a:off x="296196" y="6311900"/>
            <a:ext cx="1159960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dirty="0">
                <a:hlinkClick r:id="rId3"/>
              </a:rPr>
              <a:t>https://freertos.org/Documentation/02-Kernel/04-API-references/01-Task-creation/01-xTaskCreate</a:t>
            </a:r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1619372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495224-4AF7-A60B-5B08-26DC070C14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87F3074-01E2-B3E3-166D-BE952D4C79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383" y="345989"/>
            <a:ext cx="8009295" cy="2158534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CB10CF9F-8744-ACD9-4A06-5417BFCDAC7E}"/>
              </a:ext>
            </a:extLst>
          </p:cNvPr>
          <p:cNvSpPr/>
          <p:nvPr/>
        </p:nvSpPr>
        <p:spPr>
          <a:xfrm>
            <a:off x="1700981" y="894735"/>
            <a:ext cx="1474838" cy="275304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1ED11EB-F01F-7FA4-B14F-6D858804C692}"/>
              </a:ext>
            </a:extLst>
          </p:cNvPr>
          <p:cNvCxnSpPr>
            <a:cxnSpLocks/>
            <a:stCxn id="10" idx="4"/>
          </p:cNvCxnSpPr>
          <p:nvPr/>
        </p:nvCxnSpPr>
        <p:spPr>
          <a:xfrm>
            <a:off x="2438400" y="1170039"/>
            <a:ext cx="0" cy="15928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92918B0C-027D-42B3-F750-A30EF52B88D1}"/>
              </a:ext>
            </a:extLst>
          </p:cNvPr>
          <p:cNvSpPr txBox="1"/>
          <p:nvPr/>
        </p:nvSpPr>
        <p:spPr>
          <a:xfrm>
            <a:off x="272382" y="3244333"/>
            <a:ext cx="54499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function we want to be executed (all the time, continuously)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 err="1"/>
              <a:t>When</a:t>
            </a:r>
            <a:r>
              <a:rPr lang="nl-NL" dirty="0"/>
              <a:t> we </a:t>
            </a:r>
            <a:r>
              <a:rPr lang="nl-NL" dirty="0" err="1"/>
              <a:t>use</a:t>
            </a:r>
            <a:r>
              <a:rPr lang="nl-NL" dirty="0"/>
              <a:t> classes we </a:t>
            </a:r>
            <a:r>
              <a:rPr lang="nl-NL" dirty="0" err="1"/>
              <a:t>will</a:t>
            </a:r>
            <a:r>
              <a:rPr lang="nl-NL" dirty="0"/>
              <a:t> </a:t>
            </a:r>
            <a:r>
              <a:rPr lang="nl-NL" dirty="0" err="1"/>
              <a:t>see</a:t>
            </a:r>
            <a:r>
              <a:rPr lang="nl-NL" dirty="0"/>
              <a:t> </a:t>
            </a:r>
            <a:r>
              <a:rPr lang="nl-NL" dirty="0" err="1"/>
              <a:t>that</a:t>
            </a:r>
            <a:r>
              <a:rPr lang="nl-NL" dirty="0"/>
              <a:t> we do </a:t>
            </a:r>
            <a:r>
              <a:rPr lang="nl-NL" dirty="0" err="1"/>
              <a:t>this</a:t>
            </a:r>
            <a:r>
              <a:rPr lang="nl-NL" dirty="0"/>
              <a:t> a </a:t>
            </a:r>
            <a:r>
              <a:rPr lang="nl-NL" dirty="0" err="1"/>
              <a:t>little</a:t>
            </a:r>
            <a:r>
              <a:rPr lang="nl-NL" dirty="0"/>
              <a:t> bit different! (we </a:t>
            </a:r>
            <a:r>
              <a:rPr lang="nl-NL" dirty="0" err="1"/>
              <a:t>will</a:t>
            </a:r>
            <a:r>
              <a:rPr lang="nl-NL" dirty="0"/>
              <a:t> </a:t>
            </a:r>
            <a:r>
              <a:rPr lang="nl-NL" dirty="0" err="1"/>
              <a:t>come</a:t>
            </a:r>
            <a:r>
              <a:rPr lang="nl-NL" dirty="0"/>
              <a:t> back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this</a:t>
            </a:r>
            <a:r>
              <a:rPr lang="nl-NL" dirty="0"/>
              <a:t>)</a:t>
            </a:r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B8014C5A-827E-9D54-1C13-2AF50E09F365}"/>
              </a:ext>
            </a:extLst>
          </p:cNvPr>
          <p:cNvSpPr/>
          <p:nvPr/>
        </p:nvSpPr>
        <p:spPr>
          <a:xfrm>
            <a:off x="6923910" y="2762864"/>
            <a:ext cx="4722400" cy="2399071"/>
          </a:xfrm>
          <a:prstGeom prst="wedgeRoundRectCallout">
            <a:avLst>
              <a:gd name="adj1" fmla="val -72264"/>
              <a:gd name="adj2" fmla="val -10382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/>
              <a:t>De functie die we willen laten uitvoeren (de hele tijd, continu).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/>
              <a:t>Wanneer we klassen gebruiken, zullen we zien dat we dit iets anders doen! (hier komen we later op terug)</a:t>
            </a:r>
          </a:p>
        </p:txBody>
      </p:sp>
    </p:spTree>
    <p:extLst>
      <p:ext uri="{BB962C8B-B14F-4D97-AF65-F5344CB8AC3E}">
        <p14:creationId xmlns:p14="http://schemas.microsoft.com/office/powerpoint/2010/main" val="40343917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7AE9A6-BE3B-C72C-012E-577CE72FBF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97C9293-4872-7EB4-C153-E760DF1C1F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383" y="345989"/>
            <a:ext cx="8009295" cy="2158534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4E008289-EE58-74C0-A75B-ACFA6AC1B582}"/>
              </a:ext>
            </a:extLst>
          </p:cNvPr>
          <p:cNvSpPr/>
          <p:nvPr/>
        </p:nvSpPr>
        <p:spPr>
          <a:xfrm>
            <a:off x="1612492" y="1140543"/>
            <a:ext cx="1474838" cy="275304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98999CB-B2CE-4CC4-4955-36A0D70DD0AC}"/>
              </a:ext>
            </a:extLst>
          </p:cNvPr>
          <p:cNvCxnSpPr>
            <a:cxnSpLocks/>
            <a:stCxn id="10" idx="4"/>
          </p:cNvCxnSpPr>
          <p:nvPr/>
        </p:nvCxnSpPr>
        <p:spPr>
          <a:xfrm>
            <a:off x="2349911" y="1415847"/>
            <a:ext cx="0" cy="15928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ECEA2387-F32C-2476-AF24-7E247B92163E}"/>
              </a:ext>
            </a:extLst>
          </p:cNvPr>
          <p:cNvSpPr txBox="1"/>
          <p:nvPr/>
        </p:nvSpPr>
        <p:spPr>
          <a:xfrm>
            <a:off x="272383" y="3244333"/>
            <a:ext cx="4722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name of the task.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is actually only useful for debugging… Other than that, the name is not used.</a:t>
            </a:r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7C368197-473C-215C-A61E-C5C357D9E687}"/>
              </a:ext>
            </a:extLst>
          </p:cNvPr>
          <p:cNvSpPr/>
          <p:nvPr/>
        </p:nvSpPr>
        <p:spPr>
          <a:xfrm>
            <a:off x="6597446" y="2816943"/>
            <a:ext cx="4722400" cy="1676400"/>
          </a:xfrm>
          <a:prstGeom prst="wedgeRoundRectCallout">
            <a:avLst>
              <a:gd name="adj1" fmla="val -85173"/>
              <a:gd name="adj2" fmla="val 6845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 naam van de </a:t>
            </a:r>
            <a:r>
              <a:rPr lang="en-US" dirty="0" err="1"/>
              <a:t>taak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/>
              <a:t>Dit is eigenlijk alleen handig voor debuggen... Voor de rest wordt de naam niet gebruikt.</a:t>
            </a:r>
          </a:p>
        </p:txBody>
      </p:sp>
    </p:spTree>
    <p:extLst>
      <p:ext uri="{BB962C8B-B14F-4D97-AF65-F5344CB8AC3E}">
        <p14:creationId xmlns:p14="http://schemas.microsoft.com/office/powerpoint/2010/main" val="33713815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F2F400-2A06-E0EB-7CC8-AF33D0AEDC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1304E54-3349-12A5-54B4-EB2AEA1758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383" y="345989"/>
            <a:ext cx="8009295" cy="2158534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6C5F58C0-230B-41A1-5134-41186EAC5912}"/>
              </a:ext>
            </a:extLst>
          </p:cNvPr>
          <p:cNvSpPr/>
          <p:nvPr/>
        </p:nvSpPr>
        <p:spPr>
          <a:xfrm>
            <a:off x="1612492" y="1396181"/>
            <a:ext cx="1474838" cy="275304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0B82DCF-5BDF-D247-6CC2-A726E45F1E69}"/>
              </a:ext>
            </a:extLst>
          </p:cNvPr>
          <p:cNvCxnSpPr>
            <a:cxnSpLocks/>
            <a:stCxn id="10" idx="4"/>
          </p:cNvCxnSpPr>
          <p:nvPr/>
        </p:nvCxnSpPr>
        <p:spPr>
          <a:xfrm>
            <a:off x="2349911" y="1671485"/>
            <a:ext cx="0" cy="15928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37CF3E0-6504-196A-1295-13388989A4FD}"/>
              </a:ext>
            </a:extLst>
          </p:cNvPr>
          <p:cNvSpPr txBox="1"/>
          <p:nvPr/>
        </p:nvSpPr>
        <p:spPr>
          <a:xfrm>
            <a:off x="1178413" y="3409025"/>
            <a:ext cx="2803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HUH????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8948952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E7C9A-70D5-1AEE-556F-A7D4BBC36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89B433-5339-986D-551A-1E5664A906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an </a:t>
            </a:r>
            <a:r>
              <a:rPr lang="en-US" dirty="0" err="1"/>
              <a:t>os</a:t>
            </a:r>
            <a:r>
              <a:rPr lang="en-US" dirty="0"/>
              <a:t>?</a:t>
            </a:r>
          </a:p>
          <a:p>
            <a:r>
              <a:rPr lang="nl-NL" dirty="0" err="1"/>
              <a:t>History</a:t>
            </a:r>
            <a:endParaRPr lang="nl-NL" dirty="0"/>
          </a:p>
          <a:p>
            <a:r>
              <a:rPr lang="nl-NL" dirty="0" err="1"/>
              <a:t>FreeRTOS</a:t>
            </a:r>
            <a:endParaRPr lang="nl-NL" dirty="0"/>
          </a:p>
          <a:p>
            <a:r>
              <a:rPr lang="nl-NL" dirty="0"/>
              <a:t>STD &lt;-&gt; Code</a:t>
            </a:r>
          </a:p>
          <a:p>
            <a:r>
              <a:rPr lang="nl-NL" dirty="0" err="1"/>
              <a:t>CleanRTOS</a:t>
            </a:r>
            <a:endParaRPr lang="nl-NL" dirty="0"/>
          </a:p>
          <a:p>
            <a:endParaRPr lang="nl-NL" dirty="0"/>
          </a:p>
        </p:txBody>
      </p:sp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5C1B3E21-0A9C-590B-39B9-2D13FBB79DD1}"/>
              </a:ext>
            </a:extLst>
          </p:cNvPr>
          <p:cNvSpPr/>
          <p:nvPr/>
        </p:nvSpPr>
        <p:spPr>
          <a:xfrm>
            <a:off x="5547687" y="928268"/>
            <a:ext cx="4962997" cy="1325563"/>
          </a:xfrm>
          <a:prstGeom prst="wedgeRoundRectCallout">
            <a:avLst>
              <a:gd name="adj1" fmla="val -78966"/>
              <a:gd name="adj2" fmla="val 70850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/>
              <a:t>Presentatie</a:t>
            </a:r>
            <a:r>
              <a:rPr lang="en-US" sz="2000" dirty="0"/>
              <a:t> is in het Engels.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/>
              <a:t>Uitleg</a:t>
            </a:r>
            <a:r>
              <a:rPr lang="en-US" sz="2000" dirty="0"/>
              <a:t> is in </a:t>
            </a:r>
            <a:r>
              <a:rPr lang="en-US" sz="2000" dirty="0" err="1"/>
              <a:t>groene</a:t>
            </a:r>
            <a:r>
              <a:rPr lang="en-US" sz="2000" dirty="0"/>
              <a:t> </a:t>
            </a:r>
            <a:r>
              <a:rPr lang="en-US" sz="2000" dirty="0" err="1"/>
              <a:t>ballontjes</a:t>
            </a:r>
            <a:r>
              <a:rPr lang="en-US" sz="2000" dirty="0"/>
              <a:t> in het </a:t>
            </a:r>
            <a:r>
              <a:rPr lang="en-US" sz="2000" dirty="0" err="1"/>
              <a:t>Nederlands</a:t>
            </a:r>
            <a:r>
              <a:rPr lang="en-US" sz="2000" dirty="0"/>
              <a:t>...</a:t>
            </a:r>
            <a:endParaRPr lang="nl-NL" sz="2000" dirty="0"/>
          </a:p>
        </p:txBody>
      </p:sp>
    </p:spTree>
    <p:extLst>
      <p:ext uri="{BB962C8B-B14F-4D97-AF65-F5344CB8AC3E}">
        <p14:creationId xmlns:p14="http://schemas.microsoft.com/office/powerpoint/2010/main" val="3515717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AAE641-F5B6-C531-9120-8ADA323C4D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B710C-1A3D-A614-89B4-B80EB7808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 / Heap</a:t>
            </a:r>
            <a:endParaRPr lang="nl-NL" dirty="0"/>
          </a:p>
        </p:txBody>
      </p:sp>
      <p:pic>
        <p:nvPicPr>
          <p:cNvPr id="2050" name="Picture 2" descr="CS 225 | Stack and Heap Memory">
            <a:extLst>
              <a:ext uri="{FF2B5EF4-FFF2-40B4-BE49-F238E27FC236}">
                <a16:creationId xmlns:a16="http://schemas.microsoft.com/office/drawing/2014/main" id="{CBCFBFF3-428C-D89B-258E-C768EB059A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177" y="1560787"/>
            <a:ext cx="3409950" cy="350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E822850-4DFC-12A4-76E3-02E2DDB54EEB}"/>
              </a:ext>
            </a:extLst>
          </p:cNvPr>
          <p:cNvSpPr txBox="1"/>
          <p:nvPr/>
        </p:nvSpPr>
        <p:spPr>
          <a:xfrm flipH="1">
            <a:off x="3503987" y="2032696"/>
            <a:ext cx="58821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Local variables (e.g. calling a function)</a:t>
            </a:r>
          </a:p>
          <a:p>
            <a:r>
              <a:rPr lang="en-US" dirty="0"/>
              <a:t>Recursion?</a:t>
            </a:r>
            <a:endParaRPr lang="nl-NL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330492-2701-AC32-7C94-2492186558C6}"/>
              </a:ext>
            </a:extLst>
          </p:cNvPr>
          <p:cNvSpPr txBox="1"/>
          <p:nvPr/>
        </p:nvSpPr>
        <p:spPr>
          <a:xfrm flipH="1">
            <a:off x="3503985" y="3313387"/>
            <a:ext cx="6878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Dynamic allocation (e.g. making an object with a constructor)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71245392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9D823D-76F1-44B0-8822-C74FF513E1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3D7D22-B51B-14D3-DFB3-9271010F0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 / Heap</a:t>
            </a:r>
            <a:endParaRPr lang="nl-NL" dirty="0"/>
          </a:p>
        </p:txBody>
      </p:sp>
      <p:pic>
        <p:nvPicPr>
          <p:cNvPr id="2050" name="Picture 2" descr="CS 225 | Stack and Heap Memory">
            <a:extLst>
              <a:ext uri="{FF2B5EF4-FFF2-40B4-BE49-F238E27FC236}">
                <a16:creationId xmlns:a16="http://schemas.microsoft.com/office/drawing/2014/main" id="{23AB742D-4C7D-D1F1-90EB-E1F374871A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177" y="1560787"/>
            <a:ext cx="3409950" cy="350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C memory allocation">
            <a:extLst>
              <a:ext uri="{FF2B5EF4-FFF2-40B4-BE49-F238E27FC236}">
                <a16:creationId xmlns:a16="http://schemas.microsoft.com/office/drawing/2014/main" id="{E108B32D-B075-D56D-3B00-EF9801851D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8607" y="1489464"/>
            <a:ext cx="7010669" cy="3943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106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54FC55-7CF7-9E96-3F0B-479EB4736D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010B5-C652-0994-6AFF-1DED1DDC1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 / Heap</a:t>
            </a:r>
            <a:endParaRPr lang="nl-NL" dirty="0"/>
          </a:p>
        </p:txBody>
      </p:sp>
      <p:pic>
        <p:nvPicPr>
          <p:cNvPr id="2050" name="Picture 2" descr="CS 225 | Stack and Heap Memory">
            <a:extLst>
              <a:ext uri="{FF2B5EF4-FFF2-40B4-BE49-F238E27FC236}">
                <a16:creationId xmlns:a16="http://schemas.microsoft.com/office/drawing/2014/main" id="{9C367345-8B26-B28C-F81F-99D259B9D1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177" y="1560787"/>
            <a:ext cx="3409950" cy="350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FreeRTOS Memory Management">
            <a:extLst>
              <a:ext uri="{FF2B5EF4-FFF2-40B4-BE49-F238E27FC236}">
                <a16:creationId xmlns:a16="http://schemas.microsoft.com/office/drawing/2014/main" id="{41C61288-2CB5-39B4-7AD1-AE52CC52F2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000" y="957519"/>
            <a:ext cx="7303941" cy="4108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E00D4A1-1C30-9236-E118-2738F6C17A5B}"/>
              </a:ext>
            </a:extLst>
          </p:cNvPr>
          <p:cNvSpPr txBox="1"/>
          <p:nvPr/>
        </p:nvSpPr>
        <p:spPr>
          <a:xfrm>
            <a:off x="309716" y="5582182"/>
            <a:ext cx="122706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sz="900" dirty="0">
                <a:hlinkClick r:id="rId4"/>
              </a:rPr>
              <a:t>https://www.digikey.es/en/maker/projects/introduction-to-rtos-solution-to-part-4-memory-management/6d4dfcaa1ff84f57a2098da8e6401d9c?srsltid=AfmBOope5EsT5idaApq4rnFa_UqB-1vpL4cTnhnAxnGjDERClYkeB0ey</a:t>
            </a:r>
            <a:endParaRPr lang="nl-NL" sz="900" dirty="0"/>
          </a:p>
          <a:p>
            <a:endParaRPr lang="nl-NL" sz="900" dirty="0"/>
          </a:p>
        </p:txBody>
      </p:sp>
    </p:spTree>
    <p:extLst>
      <p:ext uri="{BB962C8B-B14F-4D97-AF65-F5344CB8AC3E}">
        <p14:creationId xmlns:p14="http://schemas.microsoft.com/office/powerpoint/2010/main" val="647121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35E00D-F688-9C12-05D0-4A2BA6DF87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9AC506A-8118-6CEA-61B6-32F6BA6ACBB8}"/>
              </a:ext>
            </a:extLst>
          </p:cNvPr>
          <p:cNvSpPr txBox="1"/>
          <p:nvPr/>
        </p:nvSpPr>
        <p:spPr>
          <a:xfrm>
            <a:off x="309716" y="5582182"/>
            <a:ext cx="122706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sz="900" dirty="0">
                <a:hlinkClick r:id="rId2"/>
              </a:rPr>
              <a:t>https://www.digikey.es/en/maker/projects/introduction-to-rtos-solution-to-part-4-memory-management/6d4dfcaa1ff84f57a2098da8e6401d9c?srsltid=AfmBOope5EsT5idaApq4rnFa_UqB-1vpL4cTnhnAxnGjDERClYkeB0ey</a:t>
            </a:r>
            <a:endParaRPr lang="nl-NL" sz="900" dirty="0"/>
          </a:p>
          <a:p>
            <a:endParaRPr lang="nl-NL" sz="9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6536B5-D0DE-D3DA-4F32-1B1C37180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 / Heap</a:t>
            </a:r>
            <a:endParaRPr lang="nl-NL" dirty="0"/>
          </a:p>
        </p:txBody>
      </p:sp>
      <p:pic>
        <p:nvPicPr>
          <p:cNvPr id="2050" name="Picture 2" descr="CS 225 | Stack and Heap Memory">
            <a:extLst>
              <a:ext uri="{FF2B5EF4-FFF2-40B4-BE49-F238E27FC236}">
                <a16:creationId xmlns:a16="http://schemas.microsoft.com/office/drawing/2014/main" id="{E9835718-A8DF-CAB0-F14C-CBD0F955CA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177" y="1560787"/>
            <a:ext cx="3409950" cy="350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FreeRTOS Memory Management">
            <a:extLst>
              <a:ext uri="{FF2B5EF4-FFF2-40B4-BE49-F238E27FC236}">
                <a16:creationId xmlns:a16="http://schemas.microsoft.com/office/drawing/2014/main" id="{94CC44F7-A701-E5EC-6EF9-0AF93130FA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000" y="957519"/>
            <a:ext cx="7303941" cy="4108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2FE84D0-6212-96BC-43AA-D4114BAB98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01528" y="4579113"/>
            <a:ext cx="8009295" cy="2158534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4E4A0F12-B243-7D22-36FB-C22B146CE87B}"/>
              </a:ext>
            </a:extLst>
          </p:cNvPr>
          <p:cNvSpPr/>
          <p:nvPr/>
        </p:nvSpPr>
        <p:spPr>
          <a:xfrm>
            <a:off x="5034118" y="5625177"/>
            <a:ext cx="1474838" cy="275304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A1A8F00-520D-B6CC-0780-51D9E5B62541}"/>
              </a:ext>
            </a:extLst>
          </p:cNvPr>
          <p:cNvCxnSpPr>
            <a:cxnSpLocks/>
            <a:stCxn id="5" idx="7"/>
          </p:cNvCxnSpPr>
          <p:nvPr/>
        </p:nvCxnSpPr>
        <p:spPr>
          <a:xfrm flipV="1">
            <a:off x="6292971" y="3658726"/>
            <a:ext cx="1415521" cy="20067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1881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0FB284-0D5C-DEA8-5275-4D2AE09BB1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29E4178-22E6-D5CE-724E-A2C2E36C22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383" y="345989"/>
            <a:ext cx="8009295" cy="2158534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8954296F-897A-A182-9C40-C59E3D8AD35B}"/>
              </a:ext>
            </a:extLst>
          </p:cNvPr>
          <p:cNvSpPr/>
          <p:nvPr/>
        </p:nvSpPr>
        <p:spPr>
          <a:xfrm>
            <a:off x="1700982" y="1396182"/>
            <a:ext cx="1474838" cy="275304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A3E2168-3737-B587-E756-B0340BB48C92}"/>
              </a:ext>
            </a:extLst>
          </p:cNvPr>
          <p:cNvCxnSpPr>
            <a:cxnSpLocks/>
            <a:stCxn id="10" idx="4"/>
          </p:cNvCxnSpPr>
          <p:nvPr/>
        </p:nvCxnSpPr>
        <p:spPr>
          <a:xfrm>
            <a:off x="2438401" y="1671486"/>
            <a:ext cx="0" cy="15928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92CAC78-2F7F-D808-2186-03EF62C257FF}"/>
              </a:ext>
            </a:extLst>
          </p:cNvPr>
          <p:cNvSpPr txBox="1"/>
          <p:nvPr/>
        </p:nvSpPr>
        <p:spPr>
          <a:xfrm>
            <a:off x="908758" y="3370050"/>
            <a:ext cx="28036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Aha!</a:t>
            </a:r>
          </a:p>
          <a:p>
            <a:pPr algn="ctr"/>
            <a:r>
              <a:rPr lang="en-US" dirty="0"/>
              <a:t>Now I get it...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0440185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1CDAC7-9A25-FF48-6F73-2FED448E00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55B743C-AFD4-2AF6-29F9-33536CB108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383" y="345989"/>
            <a:ext cx="8009295" cy="2158534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12F4FAC0-1F2C-65F4-9C72-A004BE07A491}"/>
              </a:ext>
            </a:extLst>
          </p:cNvPr>
          <p:cNvSpPr/>
          <p:nvPr/>
        </p:nvSpPr>
        <p:spPr>
          <a:xfrm>
            <a:off x="1710813" y="1661653"/>
            <a:ext cx="1474838" cy="275304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257A57C-B7EA-2621-5651-108BF8A68F82}"/>
              </a:ext>
            </a:extLst>
          </p:cNvPr>
          <p:cNvCxnSpPr>
            <a:cxnSpLocks/>
            <a:stCxn id="10" idx="4"/>
          </p:cNvCxnSpPr>
          <p:nvPr/>
        </p:nvCxnSpPr>
        <p:spPr>
          <a:xfrm>
            <a:off x="2448232" y="1936957"/>
            <a:ext cx="0" cy="15928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E4868C4-A58E-C772-14D1-139D91939D72}"/>
              </a:ext>
            </a:extLst>
          </p:cNvPr>
          <p:cNvSpPr txBox="1"/>
          <p:nvPr/>
        </p:nvSpPr>
        <p:spPr>
          <a:xfrm>
            <a:off x="370704" y="3509805"/>
            <a:ext cx="4722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task could use parameters, right?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is the place where we pass the parameters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will come back to it...</a:t>
            </a:r>
          </a:p>
        </p:txBody>
      </p:sp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9833DD38-4D8F-3449-9E70-325878ABF75E}"/>
              </a:ext>
            </a:extLst>
          </p:cNvPr>
          <p:cNvSpPr/>
          <p:nvPr/>
        </p:nvSpPr>
        <p:spPr>
          <a:xfrm>
            <a:off x="6695767" y="3082415"/>
            <a:ext cx="4722400" cy="1676400"/>
          </a:xfrm>
          <a:prstGeom prst="wedgeRoundRectCallout">
            <a:avLst>
              <a:gd name="adj1" fmla="val -85173"/>
              <a:gd name="adj2" fmla="val 6845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Het </a:t>
            </a:r>
            <a:r>
              <a:rPr lang="en-US" dirty="0" err="1"/>
              <a:t>zou</a:t>
            </a:r>
            <a:r>
              <a:rPr lang="en-US" dirty="0"/>
              <a:t> </a:t>
            </a:r>
            <a:r>
              <a:rPr lang="en-US" dirty="0" err="1"/>
              <a:t>kunnen</a:t>
            </a:r>
            <a:r>
              <a:rPr lang="en-US" dirty="0"/>
              <a:t> </a:t>
            </a:r>
            <a:r>
              <a:rPr lang="en-US" dirty="0" err="1"/>
              <a:t>dat</a:t>
            </a:r>
            <a:r>
              <a:rPr lang="en-US" dirty="0"/>
              <a:t> de </a:t>
            </a:r>
            <a:r>
              <a:rPr lang="en-US" dirty="0" err="1"/>
              <a:t>taak</a:t>
            </a:r>
            <a:r>
              <a:rPr lang="en-US" dirty="0"/>
              <a:t> parameters </a:t>
            </a:r>
            <a:r>
              <a:rPr lang="en-US" dirty="0" err="1"/>
              <a:t>nodig</a:t>
            </a:r>
            <a:r>
              <a:rPr lang="en-US" dirty="0"/>
              <a:t> </a:t>
            </a:r>
            <a:r>
              <a:rPr lang="en-US" dirty="0" err="1"/>
              <a:t>heeft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Op </a:t>
            </a:r>
            <a:r>
              <a:rPr lang="en-US" dirty="0" err="1"/>
              <a:t>deze</a:t>
            </a:r>
            <a:r>
              <a:rPr lang="en-US" dirty="0"/>
              <a:t> </a:t>
            </a:r>
            <a:r>
              <a:rPr lang="en-US" dirty="0" err="1"/>
              <a:t>plek</a:t>
            </a:r>
            <a:r>
              <a:rPr lang="en-US" dirty="0"/>
              <a:t> </a:t>
            </a:r>
            <a:r>
              <a:rPr lang="en-US" dirty="0" err="1"/>
              <a:t>kunnen</a:t>
            </a:r>
            <a:r>
              <a:rPr lang="en-US" dirty="0"/>
              <a:t> we die "</a:t>
            </a:r>
            <a:r>
              <a:rPr lang="en-US" dirty="0" err="1"/>
              <a:t>doorsturen</a:t>
            </a:r>
            <a:r>
              <a:rPr lang="en-US" dirty="0"/>
              <a:t>".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</a:t>
            </a:r>
            <a:r>
              <a:rPr lang="en-US" dirty="0" err="1"/>
              <a:t>komen</a:t>
            </a:r>
            <a:r>
              <a:rPr lang="en-US" dirty="0"/>
              <a:t> </a:t>
            </a:r>
            <a:r>
              <a:rPr lang="en-US" dirty="0" err="1"/>
              <a:t>hier</a:t>
            </a:r>
            <a:r>
              <a:rPr lang="en-US" dirty="0"/>
              <a:t> </a:t>
            </a:r>
            <a:r>
              <a:rPr lang="en-US" dirty="0" err="1"/>
              <a:t>nog</a:t>
            </a:r>
            <a:r>
              <a:rPr lang="en-US" dirty="0"/>
              <a:t> op </a:t>
            </a:r>
            <a:r>
              <a:rPr lang="en-US" dirty="0" err="1"/>
              <a:t>terug</a:t>
            </a:r>
            <a:r>
              <a:rPr lang="en-US" dirty="0"/>
              <a:t>.</a:t>
            </a:r>
            <a:endParaRPr lang="nl-NL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BA7F082-A9AF-270A-D622-614678F17A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5135" y="5128449"/>
            <a:ext cx="3477110" cy="1543265"/>
          </a:xfrm>
          <a:prstGeom prst="rect">
            <a:avLst/>
          </a:prstGeom>
        </p:spPr>
      </p:pic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7B1A1361-FE66-9194-3A43-63CFC4064A4A}"/>
              </a:ext>
            </a:extLst>
          </p:cNvPr>
          <p:cNvSpPr/>
          <p:nvPr/>
        </p:nvSpPr>
        <p:spPr>
          <a:xfrm>
            <a:off x="9558709" y="5091275"/>
            <a:ext cx="2202426" cy="1248281"/>
          </a:xfrm>
          <a:prstGeom prst="wedgeRoundRectCallout">
            <a:avLst>
              <a:gd name="adj1" fmla="val -84280"/>
              <a:gd name="adj2" fmla="val 15509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Het "</a:t>
            </a:r>
            <a:r>
              <a:rPr lang="en-US" dirty="0" err="1"/>
              <a:t>vertalen</a:t>
            </a:r>
            <a:r>
              <a:rPr lang="en-US" dirty="0"/>
              <a:t>" van het </a:t>
            </a:r>
            <a:r>
              <a:rPr lang="en-US" dirty="0" err="1"/>
              <a:t>ene</a:t>
            </a:r>
            <a:r>
              <a:rPr lang="en-US" dirty="0"/>
              <a:t> type </a:t>
            </a:r>
            <a:r>
              <a:rPr lang="en-US" dirty="0" err="1"/>
              <a:t>naar</a:t>
            </a:r>
            <a:r>
              <a:rPr lang="en-US" dirty="0"/>
              <a:t> het </a:t>
            </a:r>
            <a:r>
              <a:rPr lang="en-US" dirty="0" err="1"/>
              <a:t>andere</a:t>
            </a:r>
            <a:r>
              <a:rPr lang="en-US" dirty="0"/>
              <a:t>....</a:t>
            </a:r>
            <a:endParaRPr lang="nl-NL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FF9881-E340-864E-7CF8-83D7AEA6DCEA}"/>
              </a:ext>
            </a:extLst>
          </p:cNvPr>
          <p:cNvSpPr txBox="1"/>
          <p:nvPr/>
        </p:nvSpPr>
        <p:spPr>
          <a:xfrm>
            <a:off x="1558413" y="5867816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What does the (void *) mean???</a:t>
            </a:r>
          </a:p>
          <a:p>
            <a:r>
              <a:rPr lang="en-US" dirty="0"/>
              <a:t>Casting!</a:t>
            </a:r>
          </a:p>
        </p:txBody>
      </p:sp>
    </p:spTree>
    <p:extLst>
      <p:ext uri="{BB962C8B-B14F-4D97-AF65-F5344CB8AC3E}">
        <p14:creationId xmlns:p14="http://schemas.microsoft.com/office/powerpoint/2010/main" val="27228508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86AE06-014C-959D-93FA-12B3FD352F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5B114BD-8967-CB26-F5FE-4241AA3878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383" y="345989"/>
            <a:ext cx="8009295" cy="2158534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B392C2BF-42D2-5021-83CE-0CB4DAB36897}"/>
              </a:ext>
            </a:extLst>
          </p:cNvPr>
          <p:cNvSpPr/>
          <p:nvPr/>
        </p:nvSpPr>
        <p:spPr>
          <a:xfrm>
            <a:off x="1710813" y="1927125"/>
            <a:ext cx="1917290" cy="255636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2F1E40A-7C57-6F4B-99CD-63FF562613A8}"/>
              </a:ext>
            </a:extLst>
          </p:cNvPr>
          <p:cNvCxnSpPr>
            <a:cxnSpLocks/>
            <a:stCxn id="10" idx="4"/>
          </p:cNvCxnSpPr>
          <p:nvPr/>
        </p:nvCxnSpPr>
        <p:spPr>
          <a:xfrm flipH="1">
            <a:off x="2231923" y="2182761"/>
            <a:ext cx="437535" cy="10614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330FB00A-764E-FFF7-9DEE-6B71B4D5B431}"/>
              </a:ext>
            </a:extLst>
          </p:cNvPr>
          <p:cNvSpPr txBox="1"/>
          <p:nvPr/>
        </p:nvSpPr>
        <p:spPr>
          <a:xfrm>
            <a:off x="308258" y="3244201"/>
            <a:ext cx="4722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priority of the task...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will come back to it...</a:t>
            </a:r>
          </a:p>
        </p:txBody>
      </p:sp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A6F4F6F2-76AD-F7C0-6878-B5AE2103C137}"/>
              </a:ext>
            </a:extLst>
          </p:cNvPr>
          <p:cNvSpPr/>
          <p:nvPr/>
        </p:nvSpPr>
        <p:spPr>
          <a:xfrm>
            <a:off x="5475568" y="2729166"/>
            <a:ext cx="4722400" cy="1676400"/>
          </a:xfrm>
          <a:prstGeom prst="wedgeRoundRectCallout">
            <a:avLst>
              <a:gd name="adj1" fmla="val -85173"/>
              <a:gd name="adj2" fmla="val 6845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 </a:t>
            </a:r>
            <a:r>
              <a:rPr lang="en-US" dirty="0" err="1"/>
              <a:t>prioriteit</a:t>
            </a:r>
            <a:r>
              <a:rPr lang="en-US" dirty="0"/>
              <a:t> van de </a:t>
            </a:r>
            <a:r>
              <a:rPr lang="en-US" dirty="0" err="1"/>
              <a:t>taak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</a:t>
            </a:r>
            <a:r>
              <a:rPr lang="en-US" dirty="0" err="1"/>
              <a:t>komen</a:t>
            </a:r>
            <a:r>
              <a:rPr lang="en-US" dirty="0"/>
              <a:t> </a:t>
            </a:r>
            <a:r>
              <a:rPr lang="en-US" dirty="0" err="1"/>
              <a:t>hier</a:t>
            </a:r>
            <a:r>
              <a:rPr lang="en-US" dirty="0"/>
              <a:t> </a:t>
            </a:r>
            <a:r>
              <a:rPr lang="en-US" dirty="0" err="1"/>
              <a:t>nog</a:t>
            </a:r>
            <a:r>
              <a:rPr lang="en-US" dirty="0"/>
              <a:t> op </a:t>
            </a:r>
            <a:r>
              <a:rPr lang="en-US" dirty="0" err="1"/>
              <a:t>terug</a:t>
            </a:r>
            <a:r>
              <a:rPr lang="en-US" dirty="0"/>
              <a:t>.</a:t>
            </a:r>
            <a:endParaRPr lang="nl-NL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D4D861-6CA0-09D2-CA0E-E401CD907B44}"/>
              </a:ext>
            </a:extLst>
          </p:cNvPr>
          <p:cNvSpPr txBox="1"/>
          <p:nvPr/>
        </p:nvSpPr>
        <p:spPr>
          <a:xfrm>
            <a:off x="523902" y="4503575"/>
            <a:ext cx="5370534" cy="23775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3600"/>
              </a:spcBef>
              <a:buNone/>
            </a:pPr>
            <a:r>
              <a:rPr lang="en-US" b="1" i="1" dirty="0">
                <a:solidFill>
                  <a:srgbClr val="101828"/>
                </a:solidFill>
                <a:effectLst/>
                <a:latin typeface="Inter"/>
              </a:rPr>
              <a:t>The default RTOS scheduling policy (single-core)</a:t>
            </a:r>
          </a:p>
          <a:p>
            <a:pPr algn="l">
              <a:spcBef>
                <a:spcPts val="900"/>
              </a:spcBef>
              <a:buNone/>
            </a:pPr>
            <a:r>
              <a:rPr lang="en-US" b="0" i="1" dirty="0">
                <a:solidFill>
                  <a:srgbClr val="475467"/>
                </a:solidFill>
                <a:effectLst/>
                <a:latin typeface="Inter"/>
              </a:rPr>
              <a:t>By default, </a:t>
            </a:r>
            <a:r>
              <a:rPr lang="en-US" b="0" i="1" dirty="0" err="1">
                <a:solidFill>
                  <a:srgbClr val="475467"/>
                </a:solidFill>
                <a:effectLst/>
                <a:latin typeface="Inter"/>
              </a:rPr>
              <a:t>FreeRTOS</a:t>
            </a:r>
            <a:r>
              <a:rPr lang="en-US" b="0" i="1" dirty="0">
                <a:solidFill>
                  <a:srgbClr val="475467"/>
                </a:solidFill>
                <a:effectLst/>
                <a:latin typeface="Inter"/>
              </a:rPr>
              <a:t> uses a fixed-priority preemptive scheduling policy, with round-robin time-slicing of </a:t>
            </a:r>
            <a:r>
              <a:rPr lang="en-US" b="0" i="1" u="sng" dirty="0">
                <a:solidFill>
                  <a:srgbClr val="475467"/>
                </a:solidFill>
                <a:effectLst/>
                <a:latin typeface="Inter"/>
                <a:hlinkClick r:id="rId3"/>
              </a:rPr>
              <a:t>equal priority tasks</a:t>
            </a:r>
            <a:r>
              <a:rPr lang="en-US" i="1" u="sng" dirty="0">
                <a:solidFill>
                  <a:srgbClr val="475467"/>
                </a:solidFill>
                <a:latin typeface="Inter"/>
              </a:rPr>
              <a:t>.</a:t>
            </a:r>
          </a:p>
          <a:p>
            <a:pPr algn="l">
              <a:spcBef>
                <a:spcPts val="900"/>
              </a:spcBef>
              <a:buNone/>
            </a:pPr>
            <a:endParaRPr lang="en-US" b="0" i="0" u="sng" dirty="0">
              <a:solidFill>
                <a:srgbClr val="475467"/>
              </a:solidFill>
              <a:effectLst/>
              <a:latin typeface="Inter"/>
            </a:endParaRPr>
          </a:p>
          <a:p>
            <a:pPr>
              <a:spcBef>
                <a:spcPts val="900"/>
              </a:spcBef>
            </a:pPr>
            <a:r>
              <a:rPr lang="en-US" b="0" dirty="0">
                <a:solidFill>
                  <a:srgbClr val="475467"/>
                </a:solidFill>
                <a:effectLst/>
                <a:latin typeface="Inter"/>
              </a:rPr>
              <a:t>However, we will program it in the “non-preemptive” way....</a:t>
            </a:r>
            <a:endParaRPr lang="en-US" b="0" u="sng" dirty="0">
              <a:solidFill>
                <a:srgbClr val="475467"/>
              </a:solidFill>
              <a:effectLst/>
              <a:latin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10521119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DA9F9B-ACB5-E3F8-6EE7-9C9DE7FD16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B6C9C7F-2BCD-EB55-8A32-EC56E84388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383" y="345989"/>
            <a:ext cx="8009295" cy="2158534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BE0F7369-C5AD-06AA-57ED-106D178667C5}"/>
              </a:ext>
            </a:extLst>
          </p:cNvPr>
          <p:cNvSpPr/>
          <p:nvPr/>
        </p:nvSpPr>
        <p:spPr>
          <a:xfrm>
            <a:off x="1504335" y="2182764"/>
            <a:ext cx="1917290" cy="255636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8A09350-4CDC-C916-D196-D8451BBA7C64}"/>
              </a:ext>
            </a:extLst>
          </p:cNvPr>
          <p:cNvCxnSpPr>
            <a:cxnSpLocks/>
            <a:stCxn id="10" idx="4"/>
          </p:cNvCxnSpPr>
          <p:nvPr/>
        </p:nvCxnSpPr>
        <p:spPr>
          <a:xfrm>
            <a:off x="2462980" y="2438400"/>
            <a:ext cx="0" cy="990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5D1D2DB-41ED-886D-A29C-BCDC882D5F27}"/>
              </a:ext>
            </a:extLst>
          </p:cNvPr>
          <p:cNvSpPr txBox="1"/>
          <p:nvPr/>
        </p:nvSpPr>
        <p:spPr>
          <a:xfrm>
            <a:off x="662219" y="3499839"/>
            <a:ext cx="4722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xHandle</a:t>
            </a:r>
            <a:r>
              <a:rPr lang="en-US" dirty="0"/>
              <a:t> is the pointer/address of the task...</a:t>
            </a:r>
          </a:p>
        </p:txBody>
      </p:sp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11379FB8-0C78-9BD4-20F0-9C38522AC421}"/>
              </a:ext>
            </a:extLst>
          </p:cNvPr>
          <p:cNvSpPr/>
          <p:nvPr/>
        </p:nvSpPr>
        <p:spPr>
          <a:xfrm>
            <a:off x="6212987" y="2748831"/>
            <a:ext cx="1849465" cy="990600"/>
          </a:xfrm>
          <a:prstGeom prst="wedgeRoundRectCallout">
            <a:avLst>
              <a:gd name="adj1" fmla="val -133019"/>
              <a:gd name="adj2" fmla="val 42577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Pointer????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6623558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B985F0-2B92-BB05-CC56-C22A3646B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Pointers</a:t>
            </a:r>
            <a:endParaRPr lang="nl-NL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C1E69FA-6289-6EBF-D75A-5D23181B64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2109" y="2745203"/>
            <a:ext cx="2200582" cy="211484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1F8D1AD-D283-2D8B-2769-002850251C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0123" y="2745202"/>
            <a:ext cx="2200582" cy="211484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3B18288-F10A-4BEB-D70E-3CB27E55E3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3223" y="2745201"/>
            <a:ext cx="2200582" cy="211484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3FBEC4F-DE75-E9D2-741F-41CC38CFD903}"/>
              </a:ext>
            </a:extLst>
          </p:cNvPr>
          <p:cNvSpPr txBox="1"/>
          <p:nvPr/>
        </p:nvSpPr>
        <p:spPr>
          <a:xfrm>
            <a:off x="609600" y="2191205"/>
            <a:ext cx="2631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Value is inside the house</a:t>
            </a:r>
            <a:endParaRPr lang="nl-NL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D18C70E-31B4-FC0C-6484-D9C593C841EC}"/>
              </a:ext>
            </a:extLst>
          </p:cNvPr>
          <p:cNvCxnSpPr>
            <a:stCxn id="12" idx="2"/>
          </p:cNvCxnSpPr>
          <p:nvPr/>
        </p:nvCxnSpPr>
        <p:spPr>
          <a:xfrm>
            <a:off x="1925506" y="2560537"/>
            <a:ext cx="1083165" cy="868463"/>
          </a:xfrm>
          <a:prstGeom prst="straightConnector1">
            <a:avLst/>
          </a:prstGeom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2BE22F5-1D29-801F-6898-3EF5FF6423A8}"/>
              </a:ext>
            </a:extLst>
          </p:cNvPr>
          <p:cNvSpPr txBox="1"/>
          <p:nvPr/>
        </p:nvSpPr>
        <p:spPr>
          <a:xfrm>
            <a:off x="838200" y="5545231"/>
            <a:ext cx="36646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Pointer is the address of the house!</a:t>
            </a:r>
            <a:endParaRPr lang="nl-NL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2A1A58E-8F28-8E49-9D0D-8CC32FBCCD49}"/>
              </a:ext>
            </a:extLst>
          </p:cNvPr>
          <p:cNvCxnSpPr>
            <a:cxnSpLocks/>
          </p:cNvCxnSpPr>
          <p:nvPr/>
        </p:nvCxnSpPr>
        <p:spPr>
          <a:xfrm flipV="1">
            <a:off x="2438400" y="4860046"/>
            <a:ext cx="610522" cy="531559"/>
          </a:xfrm>
          <a:prstGeom prst="straightConnector1">
            <a:avLst/>
          </a:prstGeom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17716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A89006-9160-CD8A-B387-1BE2A7D7E7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8669D-FE45-05D7-B0D5-14069D700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Pointers</a:t>
            </a:r>
            <a:endParaRPr lang="nl-NL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211A814-25F4-B0FA-B0F9-9540F800BB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3513" y="1899627"/>
            <a:ext cx="2200582" cy="211484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053A838-9EFC-3DF7-29F3-E88E857E4B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1527" y="1899626"/>
            <a:ext cx="2200582" cy="211484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36D209F-1C25-9EE1-B57F-B9CFD80746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4627" y="1899625"/>
            <a:ext cx="2200582" cy="211484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5A5199F-2106-D173-D3FB-3F47AAC89257}"/>
              </a:ext>
            </a:extLst>
          </p:cNvPr>
          <p:cNvSpPr txBox="1"/>
          <p:nvPr/>
        </p:nvSpPr>
        <p:spPr>
          <a:xfrm>
            <a:off x="426025" y="1368070"/>
            <a:ext cx="2631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Value is inside the house</a:t>
            </a:r>
            <a:endParaRPr lang="nl-NL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0027CE6-C3DF-389F-B889-410423FC26FB}"/>
              </a:ext>
            </a:extLst>
          </p:cNvPr>
          <p:cNvCxnSpPr>
            <a:cxnSpLocks/>
            <a:stCxn id="12" idx="2"/>
          </p:cNvCxnSpPr>
          <p:nvPr/>
        </p:nvCxnSpPr>
        <p:spPr>
          <a:xfrm>
            <a:off x="1741931" y="1737402"/>
            <a:ext cx="870080" cy="1000181"/>
          </a:xfrm>
          <a:prstGeom prst="straightConnector1">
            <a:avLst/>
          </a:prstGeom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D071233-D946-961D-1EE1-7D60B03FC94D}"/>
              </a:ext>
            </a:extLst>
          </p:cNvPr>
          <p:cNvSpPr txBox="1"/>
          <p:nvPr/>
        </p:nvSpPr>
        <p:spPr>
          <a:xfrm>
            <a:off x="169604" y="4699655"/>
            <a:ext cx="36646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Pointer is the address of the house!</a:t>
            </a:r>
            <a:endParaRPr lang="nl-NL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DD5186B-CBC0-CF77-DE3F-262C8C4A3BD7}"/>
              </a:ext>
            </a:extLst>
          </p:cNvPr>
          <p:cNvCxnSpPr>
            <a:cxnSpLocks/>
          </p:cNvCxnSpPr>
          <p:nvPr/>
        </p:nvCxnSpPr>
        <p:spPr>
          <a:xfrm flipV="1">
            <a:off x="1769804" y="4014470"/>
            <a:ext cx="610522" cy="531559"/>
          </a:xfrm>
          <a:prstGeom prst="straightConnector1">
            <a:avLst/>
          </a:prstGeom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DAC987D5-406B-26C8-D0CF-207769C209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8367" y="1027906"/>
            <a:ext cx="6925642" cy="4258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6201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88F4C6-D023-854E-7611-BDF11C7F9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an OS?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667FC7-23D4-A859-0C55-FD7D76F40E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3795" y="2915676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000" i="1" dirty="0"/>
          </a:p>
          <a:p>
            <a:pPr marL="457200" indent="-457200">
              <a:buFont typeface="+mj-lt"/>
              <a:buAutoNum type="arabicPeriod"/>
            </a:pPr>
            <a:r>
              <a:rPr lang="en-US" sz="2000" i="1" dirty="0"/>
              <a:t>Operating systems allocate resources between different applications, deciding when they will receive central processing unit (CPU) time or space in memory. </a:t>
            </a:r>
          </a:p>
          <a:p>
            <a:pPr marL="457200" indent="-457200">
              <a:buFont typeface="+mj-lt"/>
              <a:buAutoNum type="arabicPeriod"/>
            </a:pPr>
            <a:endParaRPr lang="en-US" sz="2000" i="1" dirty="0"/>
          </a:p>
          <a:p>
            <a:pPr marL="457200" indent="-457200">
              <a:buFont typeface="+mj-lt"/>
              <a:buAutoNum type="arabicPeriod"/>
            </a:pPr>
            <a:r>
              <a:rPr lang="en-US" sz="2000" i="1" dirty="0"/>
              <a:t>Operating systems provide an interface that abstracts the details of accessing hardware details (such as physical memory) to make things easier for programmers.</a:t>
            </a:r>
          </a:p>
          <a:p>
            <a:pPr marL="457200" indent="-457200">
              <a:buFont typeface="+mj-lt"/>
              <a:buAutoNum type="arabicPeriod"/>
            </a:pPr>
            <a:endParaRPr lang="en-US" sz="2000" i="1" dirty="0"/>
          </a:p>
          <a:p>
            <a:pPr marL="457200" indent="-457200">
              <a:buFont typeface="+mj-lt"/>
              <a:buAutoNum type="arabicPeriod"/>
            </a:pPr>
            <a:r>
              <a:rPr lang="en-US" sz="2000" i="1" dirty="0"/>
              <a:t>Operating systems provide common services, such as an interface for accessing network and disk devices.</a:t>
            </a:r>
          </a:p>
          <a:p>
            <a:pPr marL="457200" indent="-457200">
              <a:buFont typeface="+mj-lt"/>
              <a:buAutoNum type="arabicPeriod"/>
            </a:pPr>
            <a:endParaRPr lang="en-US" sz="2000" i="1" dirty="0"/>
          </a:p>
          <a:p>
            <a:pPr marL="457200" indent="-457200">
              <a:buFont typeface="+mj-lt"/>
              <a:buAutoNum type="arabicPeriod"/>
            </a:pPr>
            <a:endParaRPr lang="en-US" sz="2000" i="1" dirty="0"/>
          </a:p>
          <a:p>
            <a:endParaRPr lang="en-US" sz="2000" dirty="0"/>
          </a:p>
          <a:p>
            <a:endParaRPr lang="en-US" sz="2000" i="1" dirty="0"/>
          </a:p>
          <a:p>
            <a:pPr marL="0" indent="0">
              <a:buNone/>
            </a:pPr>
            <a:endParaRPr lang="nl-NL" sz="2000" i="1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A3A79BE7-FCB8-B721-3A37-AEF4FC5066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8079" y="136934"/>
            <a:ext cx="1953649" cy="2891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FEFCBC0-BD89-9530-1AB0-F5D2FB4A22C9}"/>
              </a:ext>
            </a:extLst>
          </p:cNvPr>
          <p:cNvSpPr txBox="1"/>
          <p:nvPr/>
        </p:nvSpPr>
        <p:spPr>
          <a:xfrm>
            <a:off x="245807" y="640311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dirty="0">
                <a:hlinkClick r:id="rId3"/>
              </a:rPr>
              <a:t>https://en.wikipedia.org/wiki/Operating_system</a:t>
            </a:r>
            <a:endParaRPr lang="nl-NL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8BBAAD-C547-3F5A-C8A2-E12E90F96B10}"/>
              </a:ext>
            </a:extLst>
          </p:cNvPr>
          <p:cNvSpPr txBox="1"/>
          <p:nvPr/>
        </p:nvSpPr>
        <p:spPr>
          <a:xfrm>
            <a:off x="1042219" y="1658711"/>
            <a:ext cx="762983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i="1" dirty="0"/>
              <a:t>“An operating system (OS) is system software that manages computer hardware and software resources, and provides common services for computer programs.”</a:t>
            </a:r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A0E4C0E7-3B5E-5F36-9B90-3B52CCEA0D1A}"/>
              </a:ext>
            </a:extLst>
          </p:cNvPr>
          <p:cNvSpPr/>
          <p:nvPr/>
        </p:nvSpPr>
        <p:spPr>
          <a:xfrm>
            <a:off x="2699303" y="4551454"/>
            <a:ext cx="3586480" cy="1610360"/>
          </a:xfrm>
          <a:prstGeom prst="wedgeRoundRectCallout">
            <a:avLst>
              <a:gd name="adj1" fmla="val -22395"/>
              <a:gd name="adj2" fmla="val -88960"/>
              <a:gd name="adj3" fmla="val 16667"/>
            </a:avLst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We will focus on this one, more specially on multitasking </a:t>
            </a:r>
            <a:endParaRPr lang="nl-NL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Speech Bubble: Rectangle with Corners Rounded 3">
                <a:extLst>
                  <a:ext uri="{FF2B5EF4-FFF2-40B4-BE49-F238E27FC236}">
                    <a16:creationId xmlns:a16="http://schemas.microsoft.com/office/drawing/2014/main" id="{784CDA74-81FE-F41B-3734-38CB96A6A1D1}"/>
                  </a:ext>
                </a:extLst>
              </p:cNvPr>
              <p:cNvSpPr/>
              <p:nvPr/>
            </p:nvSpPr>
            <p:spPr>
              <a:xfrm>
                <a:off x="8035248" y="4694022"/>
                <a:ext cx="3586480" cy="2078426"/>
              </a:xfrm>
              <a:prstGeom prst="wedgeRoundRectCallout">
                <a:avLst>
                  <a:gd name="adj1" fmla="val -91754"/>
                  <a:gd name="adj2" fmla="val -21328"/>
                  <a:gd name="adj3" fmla="val 16667"/>
                </a:avLst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We </a:t>
                </a:r>
                <a:r>
                  <a:rPr lang="en-US" sz="2400" dirty="0" err="1"/>
                  <a:t>gaan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vooral</a:t>
                </a:r>
                <a:r>
                  <a:rPr lang="en-US" sz="2400" dirty="0"/>
                  <a:t> </a:t>
                </a:r>
                <a:r>
                  <a:rPr lang="en-US" sz="2400" dirty="0" err="1"/>
                  <a:t>kijken</a:t>
                </a:r>
                <a:r>
                  <a:rPr lang="en-US" sz="2400" dirty="0"/>
                  <a:t> hoe </a:t>
                </a:r>
                <a:r>
                  <a:rPr lang="en-US" sz="2400" dirty="0" err="1"/>
                  <a:t>een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nl-NL" sz="2400" dirty="0"/>
                  <a:t>controller dingen "tegelijkertijd" kan doen</a:t>
                </a:r>
              </a:p>
            </p:txBody>
          </p:sp>
        </mc:Choice>
        <mc:Fallback xmlns="">
          <p:sp>
            <p:nvSpPr>
              <p:cNvPr id="4" name="Speech Bubble: Rectangle with Corners Rounded 3">
                <a:extLst>
                  <a:ext uri="{FF2B5EF4-FFF2-40B4-BE49-F238E27FC236}">
                    <a16:creationId xmlns:a16="http://schemas.microsoft.com/office/drawing/2014/main" id="{784CDA74-81FE-F41B-3734-38CB96A6A1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5248" y="4694022"/>
                <a:ext cx="3586480" cy="2078426"/>
              </a:xfrm>
              <a:prstGeom prst="wedgeRoundRectCallout">
                <a:avLst>
                  <a:gd name="adj1" fmla="val -91754"/>
                  <a:gd name="adj2" fmla="val -21328"/>
                  <a:gd name="adj3" fmla="val 16667"/>
                </a:avLst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10157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 animBg="1"/>
      <p:bldP spid="4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BF5CAA-09CA-EA2E-DD5A-EB54E857C8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31AE5-46F8-5236-A62D-6AF0A7726A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Tasks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635C3A-5791-6ABE-9150-DF2BA63FAF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Need be small &amp; short</a:t>
            </a:r>
          </a:p>
          <a:p>
            <a:r>
              <a:rPr lang="en-US" dirty="0"/>
              <a:t>Need to give over the power by:</a:t>
            </a:r>
          </a:p>
          <a:p>
            <a:pPr lvl="1"/>
            <a:r>
              <a:rPr lang="en-US" b="1" dirty="0"/>
              <a:t>Timer (</a:t>
            </a:r>
            <a:r>
              <a:rPr lang="en-US" b="1" dirty="0" err="1"/>
              <a:t>vtaskdelay</a:t>
            </a:r>
            <a:r>
              <a:rPr lang="en-US" b="1" dirty="0"/>
              <a:t>)</a:t>
            </a:r>
          </a:p>
          <a:p>
            <a:pPr lvl="1"/>
            <a:r>
              <a:rPr lang="en-US" dirty="0"/>
              <a:t>waiting on </a:t>
            </a:r>
            <a:r>
              <a:rPr lang="en-US" dirty="0" err="1"/>
              <a:t>eventgroups</a:t>
            </a:r>
            <a:r>
              <a:rPr lang="en-US" dirty="0"/>
              <a:t> (</a:t>
            </a:r>
            <a:r>
              <a:rPr lang="nl-NL" dirty="0" err="1"/>
              <a:t>xEventGroupWaitBits</a:t>
            </a:r>
            <a:r>
              <a:rPr lang="nl-NL" dirty="0"/>
              <a:t>)</a:t>
            </a:r>
          </a:p>
          <a:p>
            <a:pPr lvl="1"/>
            <a:r>
              <a:rPr lang="en-US" dirty="0"/>
              <a:t>waiting on queues (</a:t>
            </a:r>
            <a:r>
              <a:rPr lang="nl-NL" dirty="0" err="1"/>
              <a:t>xQueueReceive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waiting on semaphores/mutex (</a:t>
            </a:r>
            <a:r>
              <a:rPr lang="nl-NL" dirty="0" err="1"/>
              <a:t>xSemaphoreTake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start after timer (</a:t>
            </a:r>
            <a:r>
              <a:rPr lang="nl-NL" dirty="0" err="1"/>
              <a:t>xTimerCreate</a:t>
            </a:r>
            <a:r>
              <a:rPr lang="nl-NL" dirty="0"/>
              <a:t>)* </a:t>
            </a:r>
            <a:r>
              <a:rPr lang="en-US" dirty="0"/>
              <a:t>  </a:t>
            </a:r>
          </a:p>
          <a:p>
            <a:pPr lvl="1"/>
            <a:endParaRPr lang="en-US" dirty="0"/>
          </a:p>
          <a:p>
            <a:pPr lvl="1"/>
            <a:endParaRPr lang="nl-NL" dirty="0"/>
          </a:p>
        </p:txBody>
      </p:sp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9BEF817B-1994-4C10-23B5-F2571D554E70}"/>
              </a:ext>
            </a:extLst>
          </p:cNvPr>
          <p:cNvSpPr/>
          <p:nvPr/>
        </p:nvSpPr>
        <p:spPr>
          <a:xfrm>
            <a:off x="4277032" y="365126"/>
            <a:ext cx="3785420" cy="667262"/>
          </a:xfrm>
          <a:prstGeom prst="wedgeRoundRectCallout">
            <a:avLst>
              <a:gd name="adj1" fmla="val -55378"/>
              <a:gd name="adj2" fmla="val 335411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Val me pas </a:t>
            </a:r>
            <a:r>
              <a:rPr lang="en-US" dirty="0" err="1"/>
              <a:t>lastig</a:t>
            </a:r>
            <a:r>
              <a:rPr lang="en-US" dirty="0"/>
              <a:t> over “x” </a:t>
            </a:r>
            <a:r>
              <a:rPr lang="en-US" dirty="0" err="1"/>
              <a:t>tijd</a:t>
            </a:r>
            <a:r>
              <a:rPr lang="en-US" dirty="0"/>
              <a:t>... tot dan </a:t>
            </a:r>
            <a:r>
              <a:rPr lang="en-US" dirty="0" err="1"/>
              <a:t>wil</a:t>
            </a:r>
            <a:r>
              <a:rPr lang="en-US" dirty="0"/>
              <a:t> </a:t>
            </a:r>
            <a:r>
              <a:rPr lang="en-US" dirty="0" err="1"/>
              <a:t>ik</a:t>
            </a:r>
            <a:r>
              <a:rPr lang="en-US" dirty="0"/>
              <a:t> in </a:t>
            </a:r>
            <a:r>
              <a:rPr lang="en-US" dirty="0" err="1"/>
              <a:t>ieder</a:t>
            </a:r>
            <a:r>
              <a:rPr lang="en-US" dirty="0"/>
              <a:t> </a:t>
            </a:r>
            <a:r>
              <a:rPr lang="en-US" dirty="0" err="1"/>
              <a:t>geval</a:t>
            </a:r>
            <a:r>
              <a:rPr lang="en-US" dirty="0"/>
              <a:t> </a:t>
            </a:r>
            <a:r>
              <a:rPr lang="en-US" dirty="0" err="1"/>
              <a:t>niets</a:t>
            </a:r>
            <a:r>
              <a:rPr lang="en-US" dirty="0"/>
              <a:t> </a:t>
            </a:r>
            <a:r>
              <a:rPr lang="en-US" dirty="0" err="1"/>
              <a:t>doen</a:t>
            </a:r>
            <a:r>
              <a:rPr lang="en-US" dirty="0"/>
              <a:t>.</a:t>
            </a:r>
            <a:endParaRPr lang="nl-NL" dirty="0"/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86B160DB-2B42-0106-B06B-0FA23BE1372B}"/>
              </a:ext>
            </a:extLst>
          </p:cNvPr>
          <p:cNvSpPr/>
          <p:nvPr/>
        </p:nvSpPr>
        <p:spPr>
          <a:xfrm>
            <a:off x="7568380" y="1297858"/>
            <a:ext cx="3785420" cy="1195029"/>
          </a:xfrm>
          <a:prstGeom prst="wedgeRoundRectCallout">
            <a:avLst>
              <a:gd name="adj1" fmla="val -50443"/>
              <a:gd name="adj2" fmla="val 95714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Val me pas </a:t>
            </a:r>
            <a:r>
              <a:rPr lang="en-US" dirty="0" err="1"/>
              <a:t>lastig</a:t>
            </a:r>
            <a:r>
              <a:rPr lang="en-US" dirty="0"/>
              <a:t> </a:t>
            </a:r>
            <a:r>
              <a:rPr lang="en-US" dirty="0" err="1"/>
              <a:t>als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andere</a:t>
            </a:r>
            <a:r>
              <a:rPr lang="en-US" dirty="0"/>
              <a:t> </a:t>
            </a:r>
            <a:r>
              <a:rPr lang="en-US" dirty="0" err="1"/>
              <a:t>taak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bitje</a:t>
            </a:r>
            <a:r>
              <a:rPr lang="en-US" dirty="0"/>
              <a:t> </a:t>
            </a:r>
            <a:r>
              <a:rPr lang="en-US" dirty="0" err="1"/>
              <a:t>heeft</a:t>
            </a:r>
            <a:r>
              <a:rPr lang="en-US" dirty="0"/>
              <a:t> </a:t>
            </a:r>
            <a:r>
              <a:rPr lang="en-US" dirty="0" err="1"/>
              <a:t>geset</a:t>
            </a:r>
            <a:r>
              <a:rPr lang="en-US" dirty="0"/>
              <a:t> in </a:t>
            </a:r>
            <a:r>
              <a:rPr lang="en-US" dirty="0" err="1"/>
              <a:t>een</a:t>
            </a:r>
            <a:r>
              <a:rPr lang="en-US" dirty="0"/>
              <a:t> of </a:t>
            </a:r>
            <a:r>
              <a:rPr lang="en-US" dirty="0" err="1"/>
              <a:t>andere</a:t>
            </a:r>
            <a:r>
              <a:rPr lang="en-US" dirty="0"/>
              <a:t> </a:t>
            </a:r>
            <a:r>
              <a:rPr lang="en-US" dirty="0" err="1"/>
              <a:t>geheugenplaats</a:t>
            </a:r>
            <a:r>
              <a:rPr lang="en-US" dirty="0"/>
              <a:t>. </a:t>
            </a:r>
            <a:endParaRPr lang="nl-NL" dirty="0"/>
          </a:p>
        </p:txBody>
      </p: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17332B47-81A9-F2F7-73BC-1ACF1E796522}"/>
              </a:ext>
            </a:extLst>
          </p:cNvPr>
          <p:cNvSpPr/>
          <p:nvPr/>
        </p:nvSpPr>
        <p:spPr>
          <a:xfrm>
            <a:off x="8251722" y="3006343"/>
            <a:ext cx="3785420" cy="885721"/>
          </a:xfrm>
          <a:prstGeom prst="wedgeRoundRectCallout">
            <a:avLst>
              <a:gd name="adj1" fmla="val -66807"/>
              <a:gd name="adj2" fmla="val 42234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Val me pas </a:t>
            </a:r>
            <a:r>
              <a:rPr lang="en-US" dirty="0" err="1"/>
              <a:t>lastig</a:t>
            </a:r>
            <a:r>
              <a:rPr lang="en-US" dirty="0"/>
              <a:t> </a:t>
            </a:r>
            <a:r>
              <a:rPr lang="en-US" dirty="0" err="1"/>
              <a:t>als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andere</a:t>
            </a:r>
            <a:r>
              <a:rPr lang="en-US" dirty="0"/>
              <a:t> </a:t>
            </a:r>
            <a:r>
              <a:rPr lang="en-US" dirty="0" err="1"/>
              <a:t>taak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bericht</a:t>
            </a:r>
            <a:r>
              <a:rPr lang="en-US" dirty="0"/>
              <a:t> in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rij</a:t>
            </a:r>
            <a:r>
              <a:rPr lang="en-US" dirty="0"/>
              <a:t> </a:t>
            </a:r>
            <a:r>
              <a:rPr lang="en-US" dirty="0" err="1"/>
              <a:t>heeft</a:t>
            </a:r>
            <a:r>
              <a:rPr lang="en-US" dirty="0"/>
              <a:t> </a:t>
            </a:r>
            <a:r>
              <a:rPr lang="en-US" dirty="0" err="1"/>
              <a:t>geplaatst</a:t>
            </a:r>
            <a:r>
              <a:rPr lang="en-US" dirty="0"/>
              <a:t>.</a:t>
            </a:r>
            <a:endParaRPr lang="nl-NL" dirty="0"/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63B88FEF-E315-B64B-0001-6EECC625BBCD}"/>
              </a:ext>
            </a:extLst>
          </p:cNvPr>
          <p:cNvSpPr/>
          <p:nvPr/>
        </p:nvSpPr>
        <p:spPr>
          <a:xfrm>
            <a:off x="6359012" y="5241646"/>
            <a:ext cx="3785420" cy="885721"/>
          </a:xfrm>
          <a:prstGeom prst="wedgeRoundRectCallout">
            <a:avLst>
              <a:gd name="adj1" fmla="val -61612"/>
              <a:gd name="adj2" fmla="val -117618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Start me op </a:t>
            </a:r>
            <a:r>
              <a:rPr lang="en-US" dirty="0" err="1"/>
              <a:t>als</a:t>
            </a:r>
            <a:r>
              <a:rPr lang="en-US" dirty="0"/>
              <a:t> er </a:t>
            </a:r>
            <a:r>
              <a:rPr lang="en-US" dirty="0" err="1"/>
              <a:t>een</a:t>
            </a:r>
            <a:r>
              <a:rPr lang="en-US" dirty="0"/>
              <a:t> timer </a:t>
            </a:r>
            <a:r>
              <a:rPr lang="en-US" dirty="0" err="1"/>
              <a:t>verstreken</a:t>
            </a:r>
            <a:r>
              <a:rPr lang="en-US" dirty="0"/>
              <a:t> is. DIT IS ANDERS DAN VTASKDELAY!</a:t>
            </a:r>
            <a:endParaRPr lang="nl-NL" dirty="0"/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52C0CB25-77AA-B255-3DF6-B60073322C94}"/>
              </a:ext>
            </a:extLst>
          </p:cNvPr>
          <p:cNvSpPr/>
          <p:nvPr/>
        </p:nvSpPr>
        <p:spPr>
          <a:xfrm>
            <a:off x="8325464" y="4123994"/>
            <a:ext cx="3785420" cy="885721"/>
          </a:xfrm>
          <a:prstGeom prst="wedgeRoundRectCallout">
            <a:avLst>
              <a:gd name="adj1" fmla="val -55378"/>
              <a:gd name="adj2" fmla="val -32142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Val me pas </a:t>
            </a:r>
            <a:r>
              <a:rPr lang="en-US" dirty="0" err="1"/>
              <a:t>lastig</a:t>
            </a:r>
            <a:r>
              <a:rPr lang="en-US" dirty="0"/>
              <a:t> </a:t>
            </a:r>
            <a:r>
              <a:rPr lang="en-US" dirty="0" err="1"/>
              <a:t>als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andere</a:t>
            </a:r>
            <a:r>
              <a:rPr lang="en-US" dirty="0"/>
              <a:t> </a:t>
            </a:r>
            <a:r>
              <a:rPr lang="en-US" dirty="0" err="1"/>
              <a:t>taak</a:t>
            </a:r>
            <a:r>
              <a:rPr lang="en-US" dirty="0"/>
              <a:t> </a:t>
            </a:r>
            <a:r>
              <a:rPr lang="en-US" dirty="0" err="1"/>
              <a:t>mij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“</a:t>
            </a:r>
            <a:r>
              <a:rPr lang="en-US" dirty="0" err="1"/>
              <a:t>sleutel</a:t>
            </a:r>
            <a:r>
              <a:rPr lang="en-US" dirty="0"/>
              <a:t>” </a:t>
            </a:r>
            <a:r>
              <a:rPr lang="en-US" dirty="0" err="1"/>
              <a:t>heeft</a:t>
            </a:r>
            <a:r>
              <a:rPr lang="en-US" dirty="0"/>
              <a:t> </a:t>
            </a:r>
            <a:r>
              <a:rPr lang="en-US" dirty="0" err="1"/>
              <a:t>gegeven</a:t>
            </a:r>
            <a:r>
              <a:rPr lang="en-US" dirty="0"/>
              <a:t>.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739346773"/>
      </p:ext>
    </p:extLst>
  </p:cSld>
  <p:clrMapOvr>
    <a:masterClrMapping/>
  </p:clrMapOvr>
  <p:transition spd="slow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6DE614-F23E-C587-E18B-E383AFE90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vTaskDelay</a:t>
            </a:r>
            <a:endParaRPr lang="nl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FB5FC8-3C46-9B3F-F8B3-AD73A7E41B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139" y="1872519"/>
            <a:ext cx="4277322" cy="55252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55C8C86-A6C9-463D-0A5F-EDCC9617C7AA}"/>
              </a:ext>
            </a:extLst>
          </p:cNvPr>
          <p:cNvSpPr txBox="1"/>
          <p:nvPr/>
        </p:nvSpPr>
        <p:spPr>
          <a:xfrm>
            <a:off x="388374" y="2945220"/>
            <a:ext cx="606650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0" i="0" dirty="0">
                <a:solidFill>
                  <a:srgbClr val="475467"/>
                </a:solidFill>
                <a:effectLst/>
                <a:latin typeface="Inter"/>
              </a:rPr>
              <a:t>Delay a task for a given number of ticks. The actual time that the task remains blocked depends on the tick rate. The constant </a:t>
            </a:r>
            <a:r>
              <a:rPr lang="en-US" b="0" i="0" dirty="0" err="1">
                <a:solidFill>
                  <a:srgbClr val="393A34"/>
                </a:solidFill>
                <a:effectLst/>
                <a:latin typeface="SFMono-Regular"/>
              </a:rPr>
              <a:t>portTICK_PERIOD_MS</a:t>
            </a:r>
            <a:r>
              <a:rPr lang="en-US" b="0" i="0" dirty="0">
                <a:solidFill>
                  <a:srgbClr val="393A34"/>
                </a:solidFill>
                <a:effectLst/>
                <a:latin typeface="SFMono-Regular"/>
              </a:rPr>
              <a:t> </a:t>
            </a:r>
            <a:r>
              <a:rPr lang="en-US" b="0" i="0" dirty="0">
                <a:solidFill>
                  <a:srgbClr val="475467"/>
                </a:solidFill>
                <a:effectLst/>
                <a:latin typeface="Inter"/>
              </a:rPr>
              <a:t>can be used to calculate real time from the tick rate - with the resolution of one tick period.</a:t>
            </a:r>
            <a:endParaRPr lang="nl-NL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3F3ADA-19F9-65C9-855D-272D6650006B}"/>
              </a:ext>
            </a:extLst>
          </p:cNvPr>
          <p:cNvSpPr txBox="1"/>
          <p:nvPr/>
        </p:nvSpPr>
        <p:spPr>
          <a:xfrm>
            <a:off x="742335" y="6008809"/>
            <a:ext cx="1070732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dirty="0">
                <a:hlinkClick r:id="rId3"/>
              </a:rPr>
              <a:t>https://www.freertos.org/Documentation/02-Kernel/04-API-references/02-Task-control/01-vTaskDelay</a:t>
            </a:r>
            <a:endParaRPr lang="nl-NL" dirty="0"/>
          </a:p>
          <a:p>
            <a:endParaRPr lang="nl-NL" dirty="0"/>
          </a:p>
        </p:txBody>
      </p: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9309DD93-FD01-8518-CD11-8BD01BC73C95}"/>
              </a:ext>
            </a:extLst>
          </p:cNvPr>
          <p:cNvSpPr/>
          <p:nvPr/>
        </p:nvSpPr>
        <p:spPr>
          <a:xfrm>
            <a:off x="7332405" y="3748598"/>
            <a:ext cx="3785420" cy="885721"/>
          </a:xfrm>
          <a:prstGeom prst="wedgeRoundRectCallout">
            <a:avLst>
              <a:gd name="adj1" fmla="val -69404"/>
              <a:gd name="adj2" fmla="val -54343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Hangt</a:t>
            </a:r>
            <a:r>
              <a:rPr lang="en-US" dirty="0"/>
              <a:t>  van </a:t>
            </a:r>
            <a:r>
              <a:rPr lang="en-US" dirty="0" err="1">
                <a:solidFill>
                  <a:srgbClr val="393A34"/>
                </a:solidFill>
                <a:latin typeface="SFMono-Regular"/>
              </a:rPr>
              <a:t>portTICK_PERIOD_MS</a:t>
            </a:r>
            <a:r>
              <a:rPr lang="en-US" dirty="0">
                <a:solidFill>
                  <a:srgbClr val="393A34"/>
                </a:solidFill>
                <a:latin typeface="SFMono-Regular"/>
              </a:rPr>
              <a:t> </a:t>
            </a:r>
            <a:r>
              <a:rPr lang="en-US" dirty="0" err="1">
                <a:solidFill>
                  <a:srgbClr val="393A34"/>
                </a:solidFill>
                <a:latin typeface="SFMono-Regular"/>
              </a:rPr>
              <a:t>af</a:t>
            </a:r>
            <a:r>
              <a:rPr lang="en-US" dirty="0">
                <a:solidFill>
                  <a:srgbClr val="393A34"/>
                </a:solidFill>
                <a:latin typeface="SFMono-Regular"/>
              </a:rPr>
              <a:t> hoe lang de "</a:t>
            </a:r>
            <a:r>
              <a:rPr lang="en-US" dirty="0" err="1">
                <a:solidFill>
                  <a:srgbClr val="393A34"/>
                </a:solidFill>
                <a:latin typeface="SFMono-Regular"/>
              </a:rPr>
              <a:t>machtsovergave</a:t>
            </a:r>
            <a:r>
              <a:rPr lang="en-US" dirty="0">
                <a:solidFill>
                  <a:srgbClr val="393A34"/>
                </a:solidFill>
                <a:latin typeface="SFMono-Regular"/>
              </a:rPr>
              <a:t>" </a:t>
            </a:r>
            <a:r>
              <a:rPr lang="en-US" dirty="0" err="1">
                <a:solidFill>
                  <a:srgbClr val="393A34"/>
                </a:solidFill>
                <a:latin typeface="SFMono-Regular"/>
              </a:rPr>
              <a:t>periode</a:t>
            </a:r>
            <a:r>
              <a:rPr lang="en-US" dirty="0">
                <a:solidFill>
                  <a:srgbClr val="393A34"/>
                </a:solidFill>
                <a:latin typeface="SFMono-Regular"/>
              </a:rPr>
              <a:t> is....</a:t>
            </a:r>
            <a:r>
              <a:rPr lang="en-US" dirty="0"/>
              <a:t> 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3314259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6C558E-07BE-8C2C-EFBF-7FB8243754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B1943-471D-23A4-3879-AB19EBE20C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43" y="-214978"/>
            <a:ext cx="3163529" cy="1325563"/>
          </a:xfrm>
        </p:spPr>
        <p:txBody>
          <a:bodyPr/>
          <a:lstStyle/>
          <a:p>
            <a:r>
              <a:rPr lang="nl-NL" dirty="0" err="1"/>
              <a:t>vTaskDelay</a:t>
            </a:r>
            <a:endParaRPr lang="nl-NL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61A50BE-D67A-1732-6A35-DDFCDC8272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2872" y="0"/>
            <a:ext cx="8979128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7906A57-B734-A89B-FF84-35A9F6828E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43" y="5505074"/>
            <a:ext cx="2851173" cy="745257"/>
          </a:xfrm>
          <a:prstGeom prst="rect">
            <a:avLst/>
          </a:prstGeom>
        </p:spPr>
      </p:pic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7B660E3F-CAD2-58CF-CAAB-9B378A59F7B3}"/>
              </a:ext>
            </a:extLst>
          </p:cNvPr>
          <p:cNvSpPr/>
          <p:nvPr/>
        </p:nvSpPr>
        <p:spPr>
          <a:xfrm>
            <a:off x="9006348" y="5062213"/>
            <a:ext cx="2792362" cy="885721"/>
          </a:xfrm>
          <a:prstGeom prst="wedgeRoundRectCallout">
            <a:avLst>
              <a:gd name="adj1" fmla="val -82911"/>
              <a:gd name="adj2" fmla="val -58784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De task print </a:t>
            </a:r>
            <a:r>
              <a:rPr lang="en-US" dirty="0" err="1"/>
              <a:t>elke</a:t>
            </a:r>
            <a:r>
              <a:rPr lang="en-US" dirty="0"/>
              <a:t> </a:t>
            </a:r>
            <a:r>
              <a:rPr lang="en-US" dirty="0" err="1"/>
              <a:t>keer</a:t>
            </a:r>
            <a:r>
              <a:rPr lang="en-US" dirty="0"/>
              <a:t> "Hello..."  en </a:t>
            </a:r>
            <a:r>
              <a:rPr lang="en-US" dirty="0" err="1"/>
              <a:t>geeft</a:t>
            </a:r>
            <a:r>
              <a:rPr lang="en-US" dirty="0"/>
              <a:t> dan de </a:t>
            </a:r>
            <a:r>
              <a:rPr lang="en-US" dirty="0" err="1"/>
              <a:t>macht</a:t>
            </a:r>
            <a:r>
              <a:rPr lang="en-US" dirty="0"/>
              <a:t> over </a:t>
            </a:r>
            <a:r>
              <a:rPr lang="en-US" dirty="0" err="1"/>
              <a:t>voor</a:t>
            </a:r>
            <a:r>
              <a:rPr lang="en-US" dirty="0"/>
              <a:t> x ticks</a:t>
            </a:r>
            <a:endParaRPr lang="nl-NL" dirty="0"/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7367905C-9FF9-C0A1-093E-2931EF84BBA9}"/>
              </a:ext>
            </a:extLst>
          </p:cNvPr>
          <p:cNvSpPr/>
          <p:nvPr/>
        </p:nvSpPr>
        <p:spPr>
          <a:xfrm>
            <a:off x="234926" y="4176492"/>
            <a:ext cx="2792362" cy="885721"/>
          </a:xfrm>
          <a:prstGeom prst="wedgeRoundRectCallout">
            <a:avLst>
              <a:gd name="adj1" fmla="val 61807"/>
              <a:gd name="adj2" fmla="val 116609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Huh? Wat </a:t>
            </a:r>
            <a:r>
              <a:rPr lang="en-US" dirty="0" err="1"/>
              <a:t>gebeurt</a:t>
            </a:r>
            <a:r>
              <a:rPr lang="en-US" dirty="0"/>
              <a:t> </a:t>
            </a:r>
            <a:r>
              <a:rPr lang="en-US" dirty="0" err="1"/>
              <a:t>hier</a:t>
            </a:r>
            <a:r>
              <a:rPr lang="en-US" dirty="0"/>
              <a:t>? </a:t>
            </a:r>
          </a:p>
          <a:p>
            <a:pPr algn="ctr"/>
            <a:r>
              <a:rPr lang="en-US" dirty="0"/>
              <a:t>Let's discuss!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770874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B31E3E-4BBF-95F0-1B59-9A1322D55F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BF5C50-C2D0-002B-BFF1-BEE28AD512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43" y="-214978"/>
            <a:ext cx="3163529" cy="1325563"/>
          </a:xfrm>
        </p:spPr>
        <p:txBody>
          <a:bodyPr/>
          <a:lstStyle/>
          <a:p>
            <a:r>
              <a:rPr lang="nl-NL" dirty="0" err="1"/>
              <a:t>vTaskDelay</a:t>
            </a:r>
            <a:endParaRPr lang="nl-NL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3858391-D8DF-DE3C-1107-8B7222542B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2872" y="0"/>
            <a:ext cx="8979128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E9753BE-54BF-DAE3-EBAC-8436F6BF2C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43" y="5505074"/>
            <a:ext cx="2851173" cy="745257"/>
          </a:xfrm>
          <a:prstGeom prst="rect">
            <a:avLst/>
          </a:prstGeom>
        </p:spPr>
      </p:pic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D4518407-7AD8-2E0A-9BE0-7DE6F20CF724}"/>
              </a:ext>
            </a:extLst>
          </p:cNvPr>
          <p:cNvSpPr/>
          <p:nvPr/>
        </p:nvSpPr>
        <p:spPr>
          <a:xfrm>
            <a:off x="347871" y="2862471"/>
            <a:ext cx="2623930" cy="1699590"/>
          </a:xfrm>
          <a:prstGeom prst="wedgeRoundRectCallout">
            <a:avLst>
              <a:gd name="adj1" fmla="val 3345"/>
              <a:gd name="adj2" fmla="val 123351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Er </a:t>
            </a:r>
            <a:r>
              <a:rPr lang="en-US" sz="1600" dirty="0" err="1"/>
              <a:t>wordt</a:t>
            </a:r>
            <a:r>
              <a:rPr lang="en-US" sz="1600" dirty="0"/>
              <a:t> </a:t>
            </a:r>
            <a:r>
              <a:rPr lang="en-US" sz="1600" dirty="0" err="1"/>
              <a:t>een</a:t>
            </a:r>
            <a:r>
              <a:rPr lang="en-US" sz="1600" dirty="0"/>
              <a:t> object (logger) </a:t>
            </a:r>
            <a:r>
              <a:rPr lang="en-US" sz="1600" dirty="0" err="1"/>
              <a:t>aangemaakt</a:t>
            </a:r>
            <a:r>
              <a:rPr lang="en-US" sz="1600" dirty="0"/>
              <a:t> van de </a:t>
            </a:r>
            <a:r>
              <a:rPr lang="en-US" sz="1600" dirty="0" err="1"/>
              <a:t>klasse</a:t>
            </a:r>
            <a:r>
              <a:rPr lang="en-US" sz="1600" dirty="0"/>
              <a:t> </a:t>
            </a:r>
            <a:r>
              <a:rPr lang="en-US" sz="1600" dirty="0" err="1"/>
              <a:t>LogTask</a:t>
            </a:r>
            <a:r>
              <a:rPr lang="en-US" sz="1600" dirty="0"/>
              <a:t>, aan de constructor </a:t>
            </a:r>
            <a:r>
              <a:rPr lang="en-US" sz="1600" dirty="0" err="1"/>
              <a:t>wordt</a:t>
            </a:r>
            <a:r>
              <a:rPr lang="en-US" sz="1600" dirty="0"/>
              <a:t> "LOG_TASK" en 500 </a:t>
            </a:r>
            <a:r>
              <a:rPr lang="en-US" sz="1600" dirty="0" err="1"/>
              <a:t>meegegeven</a:t>
            </a:r>
            <a:endParaRPr lang="nl-NL" sz="1600" dirty="0"/>
          </a:p>
        </p:txBody>
      </p:sp>
    </p:spTree>
    <p:extLst>
      <p:ext uri="{BB962C8B-B14F-4D97-AF65-F5344CB8AC3E}">
        <p14:creationId xmlns:p14="http://schemas.microsoft.com/office/powerpoint/2010/main" val="2827888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A4926B-F442-1328-8C29-5AF31DA12E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9DC243-C729-85E9-CF21-92F6B8D2AA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43" y="-214978"/>
            <a:ext cx="3163529" cy="1325563"/>
          </a:xfrm>
        </p:spPr>
        <p:txBody>
          <a:bodyPr/>
          <a:lstStyle/>
          <a:p>
            <a:r>
              <a:rPr lang="nl-NL" dirty="0" err="1"/>
              <a:t>vTaskDelay</a:t>
            </a:r>
            <a:endParaRPr lang="nl-N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97E76A-7F55-48BD-4281-F163CC127F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43" y="5505074"/>
            <a:ext cx="2851173" cy="745257"/>
          </a:xfrm>
          <a:prstGeom prst="rect">
            <a:avLst/>
          </a:prstGeom>
        </p:spPr>
      </p:pic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FDA14D3A-30F6-3275-2866-E2701C81BF57}"/>
              </a:ext>
            </a:extLst>
          </p:cNvPr>
          <p:cNvSpPr/>
          <p:nvPr/>
        </p:nvSpPr>
        <p:spPr>
          <a:xfrm>
            <a:off x="347871" y="2862471"/>
            <a:ext cx="2623930" cy="1699590"/>
          </a:xfrm>
          <a:prstGeom prst="wedgeRoundRectCallout">
            <a:avLst>
              <a:gd name="adj1" fmla="val 3345"/>
              <a:gd name="adj2" fmla="val 123351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Er </a:t>
            </a:r>
            <a:r>
              <a:rPr lang="en-US" sz="1600" dirty="0" err="1"/>
              <a:t>wordt</a:t>
            </a:r>
            <a:r>
              <a:rPr lang="en-US" sz="1600" dirty="0"/>
              <a:t> </a:t>
            </a:r>
            <a:r>
              <a:rPr lang="en-US" sz="1600" dirty="0" err="1"/>
              <a:t>een</a:t>
            </a:r>
            <a:r>
              <a:rPr lang="en-US" sz="1600" dirty="0"/>
              <a:t> object (logger) </a:t>
            </a:r>
            <a:r>
              <a:rPr lang="en-US" sz="1600" dirty="0" err="1"/>
              <a:t>aangemaakt</a:t>
            </a:r>
            <a:r>
              <a:rPr lang="en-US" sz="1600" dirty="0"/>
              <a:t> van de </a:t>
            </a:r>
            <a:r>
              <a:rPr lang="en-US" sz="1600" dirty="0" err="1"/>
              <a:t>klasse</a:t>
            </a:r>
            <a:r>
              <a:rPr lang="en-US" sz="1600" dirty="0"/>
              <a:t> </a:t>
            </a:r>
            <a:r>
              <a:rPr lang="en-US" sz="1600" dirty="0" err="1"/>
              <a:t>LogTask</a:t>
            </a:r>
            <a:r>
              <a:rPr lang="en-US" sz="1600" dirty="0"/>
              <a:t>, aan de constructor </a:t>
            </a:r>
            <a:r>
              <a:rPr lang="en-US" sz="1600" dirty="0" err="1"/>
              <a:t>wordt</a:t>
            </a:r>
            <a:r>
              <a:rPr lang="en-US" sz="1600" dirty="0"/>
              <a:t> "LOG_TASK" en 500 </a:t>
            </a:r>
            <a:r>
              <a:rPr lang="en-US" sz="1600" dirty="0" err="1"/>
              <a:t>meegegeven</a:t>
            </a:r>
            <a:endParaRPr lang="nl-NL" sz="16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9EF5004-4C96-CB3D-835F-2D0C52B633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5148" y="0"/>
            <a:ext cx="4759657" cy="6858000"/>
          </a:xfrm>
          <a:prstGeom prst="rect">
            <a:avLst/>
          </a:prstGeom>
        </p:spPr>
      </p:pic>
      <p:sp>
        <p:nvSpPr>
          <p:cNvPr id="18" name="Speech Bubble: Rectangle with Corners Rounded 17">
            <a:extLst>
              <a:ext uri="{FF2B5EF4-FFF2-40B4-BE49-F238E27FC236}">
                <a16:creationId xmlns:a16="http://schemas.microsoft.com/office/drawing/2014/main" id="{C397F70C-F99F-9380-F0FE-F9FE587EACAF}"/>
              </a:ext>
            </a:extLst>
          </p:cNvPr>
          <p:cNvSpPr/>
          <p:nvPr/>
        </p:nvSpPr>
        <p:spPr>
          <a:xfrm>
            <a:off x="8586481" y="4655279"/>
            <a:ext cx="2623930" cy="1699590"/>
          </a:xfrm>
          <a:prstGeom prst="wedgeRoundRectCallout">
            <a:avLst>
              <a:gd name="adj1" fmla="val -86049"/>
              <a:gd name="adj2" fmla="val 39726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Normaal</a:t>
            </a:r>
            <a:r>
              <a:rPr lang="en-US" sz="1600" dirty="0"/>
              <a:t> </a:t>
            </a:r>
            <a:r>
              <a:rPr lang="en-US" sz="1600" dirty="0" err="1"/>
              <a:t>wordt</a:t>
            </a:r>
            <a:r>
              <a:rPr lang="en-US" sz="1600" dirty="0"/>
              <a:t> </a:t>
            </a:r>
            <a:r>
              <a:rPr lang="en-US" sz="1600" dirty="0" err="1"/>
              <a:t>hier</a:t>
            </a:r>
            <a:r>
              <a:rPr lang="en-US" sz="1600" dirty="0"/>
              <a:t> de </a:t>
            </a:r>
            <a:r>
              <a:rPr lang="en-US" sz="1600" dirty="0" err="1"/>
              <a:t>programma</a:t>
            </a:r>
            <a:r>
              <a:rPr lang="en-US" sz="1600" dirty="0"/>
              <a:t> flow </a:t>
            </a:r>
            <a:r>
              <a:rPr lang="en-US" sz="1600" dirty="0" err="1"/>
              <a:t>beschreven</a:t>
            </a:r>
            <a:r>
              <a:rPr lang="en-US" sz="1600" dirty="0"/>
              <a:t>, </a:t>
            </a:r>
            <a:r>
              <a:rPr lang="en-US" sz="1600" dirty="0" err="1"/>
              <a:t>dat</a:t>
            </a:r>
            <a:r>
              <a:rPr lang="en-US" sz="1600" dirty="0"/>
              <a:t> </a:t>
            </a:r>
            <a:r>
              <a:rPr lang="en-US" sz="1600" dirty="0" err="1"/>
              <a:t>gaan</a:t>
            </a:r>
            <a:r>
              <a:rPr lang="en-US" sz="1600" dirty="0"/>
              <a:t> we </a:t>
            </a:r>
            <a:r>
              <a:rPr lang="en-US" sz="1600" dirty="0" err="1"/>
              <a:t>vanaf</a:t>
            </a:r>
            <a:r>
              <a:rPr lang="en-US" sz="1600" dirty="0"/>
              <a:t> nu </a:t>
            </a:r>
            <a:r>
              <a:rPr lang="en-US" sz="1600" dirty="0" err="1"/>
              <a:t>anders</a:t>
            </a:r>
            <a:r>
              <a:rPr lang="en-US" sz="1600" dirty="0"/>
              <a:t> </a:t>
            </a:r>
            <a:r>
              <a:rPr lang="en-US" sz="1600" dirty="0" err="1"/>
              <a:t>doen</a:t>
            </a:r>
            <a:r>
              <a:rPr lang="en-US" sz="1600" dirty="0"/>
              <a:t>!!!</a:t>
            </a:r>
            <a:endParaRPr lang="nl-NL" sz="16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73C67C5-EC2E-FCE2-1C8D-1DFFAFC22A40}"/>
              </a:ext>
            </a:extLst>
          </p:cNvPr>
          <p:cNvSpPr txBox="1"/>
          <p:nvPr/>
        </p:nvSpPr>
        <p:spPr>
          <a:xfrm>
            <a:off x="8251781" y="601430"/>
            <a:ext cx="2958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WHAT WE WERE USED TO!!!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187668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470D4E-534D-465F-FEC1-89806641DA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BF2C14-67E6-7C21-0F5B-7D79CF6484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43" y="-214978"/>
            <a:ext cx="3163529" cy="1325563"/>
          </a:xfrm>
        </p:spPr>
        <p:txBody>
          <a:bodyPr/>
          <a:lstStyle/>
          <a:p>
            <a:r>
              <a:rPr lang="nl-NL" dirty="0" err="1"/>
              <a:t>vTaskDelay</a:t>
            </a:r>
            <a:endParaRPr lang="nl-NL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525422F-D8EC-3DD8-65D2-F2D1AE1685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2872" y="0"/>
            <a:ext cx="8979128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2AE99DC-51AF-DE35-BA02-BB0A02EC7D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43" y="5505074"/>
            <a:ext cx="2851173" cy="745257"/>
          </a:xfrm>
          <a:prstGeom prst="rect">
            <a:avLst/>
          </a:prstGeom>
        </p:spPr>
      </p:pic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40C707AA-8970-C5E4-D2B1-D055CCAEC4D4}"/>
              </a:ext>
            </a:extLst>
          </p:cNvPr>
          <p:cNvSpPr/>
          <p:nvPr/>
        </p:nvSpPr>
        <p:spPr>
          <a:xfrm>
            <a:off x="347871" y="2852532"/>
            <a:ext cx="2623930" cy="1699590"/>
          </a:xfrm>
          <a:prstGeom prst="wedgeRoundRectCallout">
            <a:avLst>
              <a:gd name="adj1" fmla="val 3345"/>
              <a:gd name="adj2" fmla="val 123351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Er </a:t>
            </a:r>
            <a:r>
              <a:rPr lang="en-US" sz="1600" dirty="0" err="1"/>
              <a:t>wordt</a:t>
            </a:r>
            <a:r>
              <a:rPr lang="en-US" sz="1600" dirty="0"/>
              <a:t> </a:t>
            </a:r>
            <a:r>
              <a:rPr lang="en-US" sz="1600" dirty="0" err="1"/>
              <a:t>een</a:t>
            </a:r>
            <a:r>
              <a:rPr lang="en-US" sz="1600" dirty="0"/>
              <a:t> object (logger) </a:t>
            </a:r>
            <a:r>
              <a:rPr lang="en-US" sz="1600" dirty="0" err="1"/>
              <a:t>aangemaakt</a:t>
            </a:r>
            <a:r>
              <a:rPr lang="en-US" sz="1600" dirty="0"/>
              <a:t> van de </a:t>
            </a:r>
            <a:r>
              <a:rPr lang="en-US" sz="1600" dirty="0" err="1"/>
              <a:t>klasse</a:t>
            </a:r>
            <a:r>
              <a:rPr lang="en-US" sz="1600" dirty="0"/>
              <a:t> </a:t>
            </a:r>
            <a:r>
              <a:rPr lang="en-US" sz="1600" dirty="0" err="1"/>
              <a:t>LogTask</a:t>
            </a:r>
            <a:r>
              <a:rPr lang="en-US" sz="1600" dirty="0"/>
              <a:t>, aan de constructor </a:t>
            </a:r>
            <a:r>
              <a:rPr lang="en-US" sz="1600" dirty="0" err="1"/>
              <a:t>wordt</a:t>
            </a:r>
            <a:r>
              <a:rPr lang="en-US" sz="1600" dirty="0"/>
              <a:t> "LOG_TASK" en 500 </a:t>
            </a:r>
            <a:r>
              <a:rPr lang="en-US" sz="1600" dirty="0" err="1"/>
              <a:t>meegegeven</a:t>
            </a:r>
            <a:endParaRPr lang="nl-NL" sz="1600" dirty="0"/>
          </a:p>
        </p:txBody>
      </p: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2F436DD4-1E57-7CE6-6990-2F7C3E7B54A1}"/>
              </a:ext>
            </a:extLst>
          </p:cNvPr>
          <p:cNvSpPr/>
          <p:nvPr/>
        </p:nvSpPr>
        <p:spPr>
          <a:xfrm>
            <a:off x="276586" y="219868"/>
            <a:ext cx="2623930" cy="2155584"/>
          </a:xfrm>
          <a:prstGeom prst="wedgeRoundRectCallout">
            <a:avLst>
              <a:gd name="adj1" fmla="val 105240"/>
              <a:gd name="adj2" fmla="val -10084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In de constructor </a:t>
            </a:r>
            <a:r>
              <a:rPr lang="en-US" sz="1600" dirty="0" err="1"/>
              <a:t>staat</a:t>
            </a:r>
            <a:r>
              <a:rPr lang="en-US" sz="1600" dirty="0"/>
              <a:t> </a:t>
            </a:r>
            <a:r>
              <a:rPr lang="en-US" sz="1600" dirty="0" err="1"/>
              <a:t>dat</a:t>
            </a:r>
            <a:r>
              <a:rPr lang="en-US" sz="1600" dirty="0"/>
              <a:t> er </a:t>
            </a:r>
            <a:r>
              <a:rPr lang="en-US" sz="1600" dirty="0" err="1"/>
              <a:t>een</a:t>
            </a:r>
            <a:r>
              <a:rPr lang="en-US" sz="1600" dirty="0"/>
              <a:t> </a:t>
            </a:r>
            <a:r>
              <a:rPr lang="en-US" sz="1600" dirty="0" err="1"/>
              <a:t>aantal</a:t>
            </a:r>
            <a:r>
              <a:rPr lang="en-US" sz="1600" dirty="0"/>
              <a:t> </a:t>
            </a:r>
            <a:r>
              <a:rPr lang="en-US" sz="1600" dirty="0" err="1"/>
              <a:t>argumenten</a:t>
            </a:r>
            <a:r>
              <a:rPr lang="en-US" sz="1600" dirty="0"/>
              <a:t> </a:t>
            </a:r>
            <a:r>
              <a:rPr lang="en-US" sz="1600" dirty="0" err="1"/>
              <a:t>meegegeven</a:t>
            </a:r>
            <a:r>
              <a:rPr lang="en-US" sz="1600" dirty="0"/>
              <a:t> </a:t>
            </a:r>
            <a:r>
              <a:rPr lang="en-US" sz="1600" dirty="0" err="1"/>
              <a:t>kunnen</a:t>
            </a:r>
            <a:r>
              <a:rPr lang="en-US" sz="1600" dirty="0"/>
              <a:t> </a:t>
            </a:r>
            <a:r>
              <a:rPr lang="en-US" sz="1600" dirty="0" err="1"/>
              <a:t>worden</a:t>
            </a:r>
            <a:r>
              <a:rPr lang="en-US" sz="1600" dirty="0"/>
              <a:t>, </a:t>
            </a:r>
            <a:r>
              <a:rPr lang="en-US" sz="1600" dirty="0" err="1"/>
              <a:t>wij</a:t>
            </a:r>
            <a:r>
              <a:rPr lang="en-US" sz="1600" dirty="0"/>
              <a:t> </a:t>
            </a:r>
            <a:r>
              <a:rPr lang="en-US" sz="1600" dirty="0" err="1"/>
              <a:t>hebben</a:t>
            </a:r>
            <a:r>
              <a:rPr lang="en-US" sz="1600" dirty="0"/>
              <a:t> </a:t>
            </a:r>
            <a:r>
              <a:rPr lang="en-US" sz="1600" dirty="0" err="1"/>
              <a:t>enkel</a:t>
            </a:r>
            <a:r>
              <a:rPr lang="en-US" sz="1600" dirty="0"/>
              <a:t> de </a:t>
            </a:r>
            <a:r>
              <a:rPr lang="en-US" sz="1600" dirty="0" err="1"/>
              <a:t>eerste</a:t>
            </a:r>
            <a:r>
              <a:rPr lang="en-US" sz="1600" dirty="0"/>
              <a:t> 2 </a:t>
            </a:r>
            <a:r>
              <a:rPr lang="en-US" sz="1600" dirty="0" err="1"/>
              <a:t>meegegeven</a:t>
            </a:r>
            <a:r>
              <a:rPr lang="en-US" sz="1600" dirty="0"/>
              <a:t>, de rest </a:t>
            </a:r>
            <a:r>
              <a:rPr lang="en-US" sz="1600" dirty="0" err="1"/>
              <a:t>neemt</a:t>
            </a:r>
            <a:r>
              <a:rPr lang="en-US" sz="1600" dirty="0"/>
              <a:t> </a:t>
            </a:r>
            <a:r>
              <a:rPr lang="en-US" sz="1600" dirty="0" err="1"/>
              <a:t>hij</a:t>
            </a:r>
            <a:r>
              <a:rPr lang="en-US" sz="1600" dirty="0"/>
              <a:t> de </a:t>
            </a:r>
            <a:r>
              <a:rPr lang="en-US" sz="1600" dirty="0" err="1"/>
              <a:t>standaardwaarden</a:t>
            </a:r>
            <a:r>
              <a:rPr lang="en-US" sz="1600" dirty="0"/>
              <a:t> over</a:t>
            </a:r>
            <a:endParaRPr lang="nl-NL" sz="1600" dirty="0"/>
          </a:p>
        </p:txBody>
      </p: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D831C527-B2A7-E272-228D-D88A06FBFE5A}"/>
              </a:ext>
            </a:extLst>
          </p:cNvPr>
          <p:cNvSpPr/>
          <p:nvPr/>
        </p:nvSpPr>
        <p:spPr>
          <a:xfrm>
            <a:off x="9144000" y="104362"/>
            <a:ext cx="2771414" cy="1108212"/>
          </a:xfrm>
          <a:prstGeom prst="wedgeRoundRectCallout">
            <a:avLst>
              <a:gd name="adj1" fmla="val -71945"/>
              <a:gd name="adj2" fmla="val 63240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In de initializer list </a:t>
            </a:r>
            <a:r>
              <a:rPr lang="en-US" sz="1600" dirty="0" err="1"/>
              <a:t>wordt</a:t>
            </a:r>
            <a:r>
              <a:rPr lang="en-US" sz="1600" dirty="0"/>
              <a:t> tag </a:t>
            </a:r>
            <a:r>
              <a:rPr lang="en-US" sz="1600" dirty="0" err="1"/>
              <a:t>gekopieerd</a:t>
            </a:r>
            <a:r>
              <a:rPr lang="en-US" sz="1600" dirty="0"/>
              <a:t> </a:t>
            </a:r>
            <a:r>
              <a:rPr lang="en-US" sz="1600" dirty="0" err="1"/>
              <a:t>naar</a:t>
            </a:r>
            <a:r>
              <a:rPr lang="en-US" sz="1600" dirty="0"/>
              <a:t> tag, en </a:t>
            </a:r>
            <a:r>
              <a:rPr lang="en-US" sz="1600" dirty="0" err="1"/>
              <a:t>pdMS_TO_TICKS</a:t>
            </a:r>
            <a:r>
              <a:rPr lang="en-US" sz="1600" dirty="0"/>
              <a:t>(</a:t>
            </a:r>
            <a:r>
              <a:rPr lang="en-US" sz="1600" dirty="0" err="1"/>
              <a:t>periodMs</a:t>
            </a:r>
            <a:r>
              <a:rPr lang="en-US" sz="1600" dirty="0"/>
              <a:t>) </a:t>
            </a:r>
            <a:r>
              <a:rPr lang="en-US" sz="1600" dirty="0" err="1"/>
              <a:t>naar</a:t>
            </a:r>
            <a:r>
              <a:rPr lang="en-US" sz="1600" dirty="0"/>
              <a:t> </a:t>
            </a:r>
            <a:r>
              <a:rPr lang="en-US" sz="1600" dirty="0" err="1"/>
              <a:t>delayTicks</a:t>
            </a:r>
            <a:endParaRPr lang="nl-NL" sz="1600" dirty="0"/>
          </a:p>
        </p:txBody>
      </p:sp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23D682F0-4B67-3B27-9D09-614F2B360684}"/>
              </a:ext>
            </a:extLst>
          </p:cNvPr>
          <p:cNvSpPr/>
          <p:nvPr/>
        </p:nvSpPr>
        <p:spPr>
          <a:xfrm>
            <a:off x="5983357" y="2463249"/>
            <a:ext cx="2771414" cy="1108212"/>
          </a:xfrm>
          <a:prstGeom prst="wedgeRoundRectCallout">
            <a:avLst>
              <a:gd name="adj1" fmla="val -79834"/>
              <a:gd name="adj2" fmla="val -81155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Als </a:t>
            </a:r>
            <a:r>
              <a:rPr lang="en-US" sz="1600" dirty="0" err="1"/>
              <a:t>eerste</a:t>
            </a:r>
            <a:r>
              <a:rPr lang="en-US" sz="1600" dirty="0"/>
              <a:t> </a:t>
            </a:r>
            <a:r>
              <a:rPr lang="en-US" sz="1600" dirty="0" err="1"/>
              <a:t>taak</a:t>
            </a:r>
            <a:r>
              <a:rPr lang="en-US" sz="1600" dirty="0"/>
              <a:t> van de constructor </a:t>
            </a:r>
            <a:r>
              <a:rPr lang="en-US" sz="1600" dirty="0" err="1"/>
              <a:t>maakt</a:t>
            </a:r>
            <a:r>
              <a:rPr lang="en-US" sz="1600" dirty="0"/>
              <a:t> </a:t>
            </a:r>
            <a:r>
              <a:rPr lang="en-US" sz="1600" dirty="0" err="1"/>
              <a:t>hij</a:t>
            </a:r>
            <a:r>
              <a:rPr lang="en-US" sz="1600" dirty="0"/>
              <a:t> </a:t>
            </a:r>
            <a:r>
              <a:rPr lang="en-US" sz="1600" dirty="0" err="1"/>
              <a:t>een</a:t>
            </a:r>
            <a:r>
              <a:rPr lang="en-US" sz="1600" dirty="0"/>
              <a:t> </a:t>
            </a:r>
            <a:r>
              <a:rPr lang="en-US" sz="1600" dirty="0" err="1"/>
              <a:t>FreeRTOS</a:t>
            </a:r>
            <a:r>
              <a:rPr lang="en-US" sz="1600" dirty="0"/>
              <a:t> </a:t>
            </a:r>
            <a:r>
              <a:rPr lang="en-US" sz="1600" dirty="0" err="1"/>
              <a:t>taak</a:t>
            </a:r>
            <a:r>
              <a:rPr lang="en-US" sz="1600" dirty="0"/>
              <a:t> aan. </a:t>
            </a:r>
            <a:endParaRPr lang="nl-NL" sz="1600" dirty="0"/>
          </a:p>
        </p:txBody>
      </p:sp>
      <p:sp>
        <p:nvSpPr>
          <p:cNvPr id="12" name="Speech Bubble: Rectangle with Corners Rounded 11">
            <a:extLst>
              <a:ext uri="{FF2B5EF4-FFF2-40B4-BE49-F238E27FC236}">
                <a16:creationId xmlns:a16="http://schemas.microsoft.com/office/drawing/2014/main" id="{514AE3D6-FF45-47B9-8889-37D24E96B6CD}"/>
              </a:ext>
            </a:extLst>
          </p:cNvPr>
          <p:cNvSpPr/>
          <p:nvPr/>
        </p:nvSpPr>
        <p:spPr>
          <a:xfrm>
            <a:off x="9226826" y="4950968"/>
            <a:ext cx="2771414" cy="1108212"/>
          </a:xfrm>
          <a:prstGeom prst="wedgeRoundRectCallout">
            <a:avLst>
              <a:gd name="adj1" fmla="val -73378"/>
              <a:gd name="adj2" fmla="val 41716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De </a:t>
            </a:r>
            <a:r>
              <a:rPr lang="en-US" sz="1600" dirty="0" err="1"/>
              <a:t>taskwrapper</a:t>
            </a:r>
            <a:r>
              <a:rPr lang="en-US" sz="1600" dirty="0"/>
              <a:t> </a:t>
            </a:r>
            <a:r>
              <a:rPr lang="en-US" sz="1600" dirty="0" err="1"/>
              <a:t>voert</a:t>
            </a:r>
            <a:r>
              <a:rPr lang="en-US" sz="1600" dirty="0"/>
              <a:t> de run </a:t>
            </a:r>
            <a:r>
              <a:rPr lang="en-US" sz="1600" dirty="0" err="1"/>
              <a:t>methode</a:t>
            </a:r>
            <a:r>
              <a:rPr lang="en-US" sz="1600" dirty="0"/>
              <a:t> van de </a:t>
            </a:r>
            <a:r>
              <a:rPr lang="en-US" sz="1600" dirty="0" err="1"/>
              <a:t>klasse</a:t>
            </a:r>
            <a:r>
              <a:rPr lang="en-US" sz="1600" dirty="0"/>
              <a:t> </a:t>
            </a:r>
            <a:r>
              <a:rPr lang="en-US" sz="1600" dirty="0" err="1"/>
              <a:t>LogTask</a:t>
            </a:r>
            <a:r>
              <a:rPr lang="en-US" sz="1600" dirty="0"/>
              <a:t> uit</a:t>
            </a:r>
            <a:endParaRPr lang="nl-NL" sz="1600" dirty="0"/>
          </a:p>
        </p:txBody>
      </p:sp>
      <p:sp>
        <p:nvSpPr>
          <p:cNvPr id="13" name="Speech Bubble: Rectangle with Corners Rounded 12">
            <a:extLst>
              <a:ext uri="{FF2B5EF4-FFF2-40B4-BE49-F238E27FC236}">
                <a16:creationId xmlns:a16="http://schemas.microsoft.com/office/drawing/2014/main" id="{4AE35E3D-9404-527D-1C69-CE8E9A7666EE}"/>
              </a:ext>
            </a:extLst>
          </p:cNvPr>
          <p:cNvSpPr/>
          <p:nvPr/>
        </p:nvSpPr>
        <p:spPr>
          <a:xfrm>
            <a:off x="9339470" y="2221020"/>
            <a:ext cx="2771414" cy="730902"/>
          </a:xfrm>
          <a:prstGeom prst="wedgeRoundRectCallout">
            <a:avLst>
              <a:gd name="adj1" fmla="val -146539"/>
              <a:gd name="adj2" fmla="val -68598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En die </a:t>
            </a:r>
            <a:r>
              <a:rPr lang="en-US" sz="1600" dirty="0" err="1"/>
              <a:t>wordt</a:t>
            </a:r>
            <a:r>
              <a:rPr lang="en-US" sz="1600" dirty="0"/>
              <a:t> </a:t>
            </a:r>
            <a:r>
              <a:rPr lang="en-US" sz="1600" dirty="0" err="1"/>
              <a:t>dus</a:t>
            </a:r>
            <a:r>
              <a:rPr lang="en-US" sz="1600" dirty="0"/>
              <a:t> </a:t>
            </a:r>
            <a:r>
              <a:rPr lang="en-US" sz="1600" dirty="0" err="1"/>
              <a:t>gestart</a:t>
            </a:r>
            <a:r>
              <a:rPr lang="en-US" sz="1600" dirty="0"/>
              <a:t> </a:t>
            </a:r>
            <a:r>
              <a:rPr lang="en-US" sz="1600" dirty="0" err="1"/>
              <a:t>als</a:t>
            </a:r>
            <a:r>
              <a:rPr lang="en-US" sz="1600" dirty="0"/>
              <a:t> de </a:t>
            </a:r>
            <a:r>
              <a:rPr lang="en-US" sz="1600" dirty="0" err="1"/>
              <a:t>taak</a:t>
            </a:r>
            <a:r>
              <a:rPr lang="en-US" sz="1600" dirty="0"/>
              <a:t> </a:t>
            </a:r>
            <a:r>
              <a:rPr lang="en-US" sz="1600" dirty="0" err="1"/>
              <a:t>aangemaakt</a:t>
            </a:r>
            <a:r>
              <a:rPr lang="en-US" sz="1600" dirty="0"/>
              <a:t> </a:t>
            </a:r>
            <a:r>
              <a:rPr lang="en-US" sz="1600" dirty="0" err="1"/>
              <a:t>wordt</a:t>
            </a:r>
            <a:r>
              <a:rPr lang="en-US" sz="1600" dirty="0"/>
              <a:t>!</a:t>
            </a:r>
            <a:endParaRPr lang="nl-NL" sz="1600" dirty="0"/>
          </a:p>
        </p:txBody>
      </p:sp>
    </p:spTree>
    <p:extLst>
      <p:ext uri="{BB962C8B-B14F-4D97-AF65-F5344CB8AC3E}">
        <p14:creationId xmlns:p14="http://schemas.microsoft.com/office/powerpoint/2010/main" val="655081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7318A5-2A66-F177-EB6C-1B7E08C34D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6C8370-C706-213B-4A8F-9602EBAA5A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43" y="-214978"/>
            <a:ext cx="3163529" cy="1325563"/>
          </a:xfrm>
        </p:spPr>
        <p:txBody>
          <a:bodyPr/>
          <a:lstStyle/>
          <a:p>
            <a:r>
              <a:rPr lang="nl-NL" dirty="0" err="1"/>
              <a:t>vTaskDelay</a:t>
            </a:r>
            <a:endParaRPr lang="nl-NL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827E8B-E06D-0565-99B7-5C5B839DC019}"/>
              </a:ext>
            </a:extLst>
          </p:cNvPr>
          <p:cNvSpPr txBox="1"/>
          <p:nvPr/>
        </p:nvSpPr>
        <p:spPr>
          <a:xfrm>
            <a:off x="535264" y="2329531"/>
            <a:ext cx="10564431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Let's try!!!!</a:t>
            </a:r>
          </a:p>
          <a:p>
            <a:r>
              <a:rPr lang="en-US" sz="3600" dirty="0"/>
              <a:t>See: </a:t>
            </a:r>
          </a:p>
          <a:p>
            <a:r>
              <a:rPr lang="en-US" sz="1600" dirty="0">
                <a:hlinkClick r:id="rId2"/>
              </a:rPr>
              <a:t>https://github.com/HU-TI-DEV/TI-S3/blob/main/programma/lesprogramma/programma-OS-STD-Code.md#vtaskdelay</a:t>
            </a:r>
            <a:endParaRPr lang="en-US" sz="1600" dirty="0"/>
          </a:p>
          <a:p>
            <a:endParaRPr lang="en-US" sz="3600" dirty="0"/>
          </a:p>
          <a:p>
            <a:endParaRPr lang="en-US" sz="3600" dirty="0"/>
          </a:p>
          <a:p>
            <a:endParaRPr lang="en-US" sz="3600" dirty="0"/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B76EDB7B-B4D6-3681-3889-0C68E60CEF54}"/>
              </a:ext>
            </a:extLst>
          </p:cNvPr>
          <p:cNvSpPr/>
          <p:nvPr/>
        </p:nvSpPr>
        <p:spPr>
          <a:xfrm>
            <a:off x="6096000" y="4528469"/>
            <a:ext cx="4722400" cy="1676400"/>
          </a:xfrm>
          <a:prstGeom prst="wedgeRoundRectCallout">
            <a:avLst>
              <a:gd name="adj1" fmla="val 20387"/>
              <a:gd name="adj2" fmla="val -93449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Disclaimer: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Code is </a:t>
            </a:r>
            <a:r>
              <a:rPr lang="en-US" dirty="0" err="1"/>
              <a:t>niet</a:t>
            </a:r>
            <a:r>
              <a:rPr lang="en-US" dirty="0"/>
              <a:t> </a:t>
            </a:r>
            <a:r>
              <a:rPr lang="en-US" dirty="0" err="1"/>
              <a:t>volgens</a:t>
            </a:r>
            <a:r>
              <a:rPr lang="en-US" dirty="0"/>
              <a:t> code </a:t>
            </a:r>
            <a:r>
              <a:rPr lang="en-US" dirty="0" err="1"/>
              <a:t>richtlijnen</a:t>
            </a:r>
            <a:r>
              <a:rPr lang="en-US" dirty="0"/>
              <a:t> om het compact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houden</a:t>
            </a:r>
            <a:r>
              <a:rPr lang="en-US" dirty="0"/>
              <a:t>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Geen </a:t>
            </a:r>
            <a:r>
              <a:rPr lang="en-US" dirty="0" err="1"/>
              <a:t>cpp</a:t>
            </a:r>
            <a:r>
              <a:rPr lang="en-US" dirty="0"/>
              <a:t>/</a:t>
            </a:r>
            <a:r>
              <a:rPr lang="en-US" dirty="0" err="1"/>
              <a:t>hpp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Geen </a:t>
            </a:r>
            <a:r>
              <a:rPr lang="en-US" dirty="0" err="1"/>
              <a:t>Doxygen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2140656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3A269F-4069-1DD9-4C49-BDF85A82A9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1875B-960F-958F-D631-C8EA2ED0C1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Tasks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F1942F-E987-D780-F1D3-0C7B1E88CD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Need be small &amp; short</a:t>
            </a:r>
          </a:p>
          <a:p>
            <a:r>
              <a:rPr lang="en-US" dirty="0"/>
              <a:t>Need to give over the power by:</a:t>
            </a:r>
          </a:p>
          <a:p>
            <a:pPr lvl="1"/>
            <a:r>
              <a:rPr lang="en-US" dirty="0"/>
              <a:t>Timer (</a:t>
            </a:r>
            <a:r>
              <a:rPr lang="en-US" dirty="0" err="1"/>
              <a:t>vtaskdelay</a:t>
            </a:r>
            <a:r>
              <a:rPr lang="en-US" dirty="0"/>
              <a:t>)</a:t>
            </a:r>
          </a:p>
          <a:p>
            <a:pPr lvl="1"/>
            <a:r>
              <a:rPr lang="en-US" b="1" dirty="0"/>
              <a:t>waiting on </a:t>
            </a:r>
            <a:r>
              <a:rPr lang="en-US" b="1" dirty="0" err="1"/>
              <a:t>eventgroups</a:t>
            </a:r>
            <a:r>
              <a:rPr lang="en-US" b="1" dirty="0"/>
              <a:t> (</a:t>
            </a:r>
            <a:r>
              <a:rPr lang="nl-NL" b="1" dirty="0" err="1"/>
              <a:t>xEventGroupWaitBits</a:t>
            </a:r>
            <a:r>
              <a:rPr lang="nl-NL" b="1" dirty="0"/>
              <a:t>)</a:t>
            </a:r>
          </a:p>
          <a:p>
            <a:pPr lvl="1"/>
            <a:r>
              <a:rPr lang="en-US" dirty="0"/>
              <a:t>waiting on queues (</a:t>
            </a:r>
            <a:r>
              <a:rPr lang="nl-NL" dirty="0" err="1"/>
              <a:t>xQueueReceive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waiting on semaphores/mutex (</a:t>
            </a:r>
            <a:r>
              <a:rPr lang="nl-NL" dirty="0" err="1"/>
              <a:t>xSemaphoreTake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start after timer (</a:t>
            </a:r>
            <a:r>
              <a:rPr lang="nl-NL" dirty="0" err="1"/>
              <a:t>xTimerCreate</a:t>
            </a:r>
            <a:r>
              <a:rPr lang="nl-NL" dirty="0"/>
              <a:t>)* </a:t>
            </a:r>
            <a:r>
              <a:rPr lang="en-US" dirty="0"/>
              <a:t>  </a:t>
            </a:r>
          </a:p>
          <a:p>
            <a:pPr lvl="1"/>
            <a:endParaRPr lang="en-US" dirty="0"/>
          </a:p>
          <a:p>
            <a:pPr lvl="1"/>
            <a:endParaRPr lang="nl-NL" dirty="0"/>
          </a:p>
        </p:txBody>
      </p:sp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E2FF82CD-E726-81EC-31FF-1A9BCCC458FF}"/>
              </a:ext>
            </a:extLst>
          </p:cNvPr>
          <p:cNvSpPr/>
          <p:nvPr/>
        </p:nvSpPr>
        <p:spPr>
          <a:xfrm>
            <a:off x="4277032" y="365126"/>
            <a:ext cx="3785420" cy="667262"/>
          </a:xfrm>
          <a:prstGeom prst="wedgeRoundRectCallout">
            <a:avLst>
              <a:gd name="adj1" fmla="val -55378"/>
              <a:gd name="adj2" fmla="val 335411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Val me pas </a:t>
            </a:r>
            <a:r>
              <a:rPr lang="en-US" dirty="0" err="1"/>
              <a:t>lastig</a:t>
            </a:r>
            <a:r>
              <a:rPr lang="en-US" dirty="0"/>
              <a:t> over “x” </a:t>
            </a:r>
            <a:r>
              <a:rPr lang="en-US" dirty="0" err="1"/>
              <a:t>tijd</a:t>
            </a:r>
            <a:r>
              <a:rPr lang="en-US" dirty="0"/>
              <a:t>... tot dan </a:t>
            </a:r>
            <a:r>
              <a:rPr lang="en-US" dirty="0" err="1"/>
              <a:t>wil</a:t>
            </a:r>
            <a:r>
              <a:rPr lang="en-US" dirty="0"/>
              <a:t> </a:t>
            </a:r>
            <a:r>
              <a:rPr lang="en-US" dirty="0" err="1"/>
              <a:t>ik</a:t>
            </a:r>
            <a:r>
              <a:rPr lang="en-US" dirty="0"/>
              <a:t> in </a:t>
            </a:r>
            <a:r>
              <a:rPr lang="en-US" dirty="0" err="1"/>
              <a:t>ieder</a:t>
            </a:r>
            <a:r>
              <a:rPr lang="en-US" dirty="0"/>
              <a:t> </a:t>
            </a:r>
            <a:r>
              <a:rPr lang="en-US" dirty="0" err="1"/>
              <a:t>geval</a:t>
            </a:r>
            <a:r>
              <a:rPr lang="en-US" dirty="0"/>
              <a:t> </a:t>
            </a:r>
            <a:r>
              <a:rPr lang="en-US" dirty="0" err="1"/>
              <a:t>niets</a:t>
            </a:r>
            <a:r>
              <a:rPr lang="en-US" dirty="0"/>
              <a:t> </a:t>
            </a:r>
            <a:r>
              <a:rPr lang="en-US" dirty="0" err="1"/>
              <a:t>doen</a:t>
            </a:r>
            <a:r>
              <a:rPr lang="en-US" dirty="0"/>
              <a:t>.</a:t>
            </a:r>
            <a:endParaRPr lang="nl-NL" dirty="0"/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2DCA6425-556A-9F02-D2EE-6E8CC36FEA4F}"/>
              </a:ext>
            </a:extLst>
          </p:cNvPr>
          <p:cNvSpPr/>
          <p:nvPr/>
        </p:nvSpPr>
        <p:spPr>
          <a:xfrm>
            <a:off x="7568380" y="1297858"/>
            <a:ext cx="3785420" cy="1195029"/>
          </a:xfrm>
          <a:prstGeom prst="wedgeRoundRectCallout">
            <a:avLst>
              <a:gd name="adj1" fmla="val -50443"/>
              <a:gd name="adj2" fmla="val 95714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Val me pas </a:t>
            </a:r>
            <a:r>
              <a:rPr lang="en-US" dirty="0" err="1"/>
              <a:t>lastig</a:t>
            </a:r>
            <a:r>
              <a:rPr lang="en-US" dirty="0"/>
              <a:t> </a:t>
            </a:r>
            <a:r>
              <a:rPr lang="en-US" dirty="0" err="1"/>
              <a:t>als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andere</a:t>
            </a:r>
            <a:r>
              <a:rPr lang="en-US" dirty="0"/>
              <a:t> </a:t>
            </a:r>
            <a:r>
              <a:rPr lang="en-US" dirty="0" err="1"/>
              <a:t>taak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bitje</a:t>
            </a:r>
            <a:r>
              <a:rPr lang="en-US" dirty="0"/>
              <a:t> </a:t>
            </a:r>
            <a:r>
              <a:rPr lang="en-US" dirty="0" err="1"/>
              <a:t>heeft</a:t>
            </a:r>
            <a:r>
              <a:rPr lang="en-US" dirty="0"/>
              <a:t> </a:t>
            </a:r>
            <a:r>
              <a:rPr lang="en-US" dirty="0" err="1"/>
              <a:t>geset</a:t>
            </a:r>
            <a:r>
              <a:rPr lang="en-US" dirty="0"/>
              <a:t> in </a:t>
            </a:r>
            <a:r>
              <a:rPr lang="en-US" dirty="0" err="1"/>
              <a:t>een</a:t>
            </a:r>
            <a:r>
              <a:rPr lang="en-US" dirty="0"/>
              <a:t> of </a:t>
            </a:r>
            <a:r>
              <a:rPr lang="en-US" dirty="0" err="1"/>
              <a:t>andere</a:t>
            </a:r>
            <a:r>
              <a:rPr lang="en-US" dirty="0"/>
              <a:t> </a:t>
            </a:r>
            <a:r>
              <a:rPr lang="en-US" dirty="0" err="1"/>
              <a:t>geheugenplaats</a:t>
            </a:r>
            <a:r>
              <a:rPr lang="en-US" dirty="0"/>
              <a:t>. </a:t>
            </a:r>
            <a:endParaRPr lang="nl-NL" dirty="0"/>
          </a:p>
        </p:txBody>
      </p: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F5FD14A3-8267-A88D-C4F1-47F883265590}"/>
              </a:ext>
            </a:extLst>
          </p:cNvPr>
          <p:cNvSpPr/>
          <p:nvPr/>
        </p:nvSpPr>
        <p:spPr>
          <a:xfrm>
            <a:off x="8251722" y="3006343"/>
            <a:ext cx="3785420" cy="885721"/>
          </a:xfrm>
          <a:prstGeom prst="wedgeRoundRectCallout">
            <a:avLst>
              <a:gd name="adj1" fmla="val -66807"/>
              <a:gd name="adj2" fmla="val 42234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Val me pas </a:t>
            </a:r>
            <a:r>
              <a:rPr lang="en-US" dirty="0" err="1"/>
              <a:t>lastig</a:t>
            </a:r>
            <a:r>
              <a:rPr lang="en-US" dirty="0"/>
              <a:t> </a:t>
            </a:r>
            <a:r>
              <a:rPr lang="en-US" dirty="0" err="1"/>
              <a:t>als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andere</a:t>
            </a:r>
            <a:r>
              <a:rPr lang="en-US" dirty="0"/>
              <a:t> </a:t>
            </a:r>
            <a:r>
              <a:rPr lang="en-US" dirty="0" err="1"/>
              <a:t>taak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bericht</a:t>
            </a:r>
            <a:r>
              <a:rPr lang="en-US" dirty="0"/>
              <a:t> in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rij</a:t>
            </a:r>
            <a:r>
              <a:rPr lang="en-US" dirty="0"/>
              <a:t> </a:t>
            </a:r>
            <a:r>
              <a:rPr lang="en-US" dirty="0" err="1"/>
              <a:t>heeft</a:t>
            </a:r>
            <a:r>
              <a:rPr lang="en-US" dirty="0"/>
              <a:t> </a:t>
            </a:r>
            <a:r>
              <a:rPr lang="en-US" dirty="0" err="1"/>
              <a:t>geplaatst</a:t>
            </a:r>
            <a:r>
              <a:rPr lang="en-US" dirty="0"/>
              <a:t>.</a:t>
            </a:r>
            <a:endParaRPr lang="nl-NL" dirty="0"/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DD719223-2B4F-52EE-A9F1-6C37E0DD3960}"/>
              </a:ext>
            </a:extLst>
          </p:cNvPr>
          <p:cNvSpPr/>
          <p:nvPr/>
        </p:nvSpPr>
        <p:spPr>
          <a:xfrm>
            <a:off x="6359012" y="5241646"/>
            <a:ext cx="3785420" cy="885721"/>
          </a:xfrm>
          <a:prstGeom prst="wedgeRoundRectCallout">
            <a:avLst>
              <a:gd name="adj1" fmla="val -61612"/>
              <a:gd name="adj2" fmla="val -117618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Start me op </a:t>
            </a:r>
            <a:r>
              <a:rPr lang="en-US" dirty="0" err="1"/>
              <a:t>als</a:t>
            </a:r>
            <a:r>
              <a:rPr lang="en-US" dirty="0"/>
              <a:t> er </a:t>
            </a:r>
            <a:r>
              <a:rPr lang="en-US" dirty="0" err="1"/>
              <a:t>een</a:t>
            </a:r>
            <a:r>
              <a:rPr lang="en-US" dirty="0"/>
              <a:t> timer </a:t>
            </a:r>
            <a:r>
              <a:rPr lang="en-US" dirty="0" err="1"/>
              <a:t>verstreken</a:t>
            </a:r>
            <a:r>
              <a:rPr lang="en-US" dirty="0"/>
              <a:t> is. DIT IS ANDERS DAN VTASKDELAY!</a:t>
            </a:r>
            <a:endParaRPr lang="nl-NL" dirty="0"/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5EF23570-5B61-3B75-5BA6-8D860315BFB1}"/>
              </a:ext>
            </a:extLst>
          </p:cNvPr>
          <p:cNvSpPr/>
          <p:nvPr/>
        </p:nvSpPr>
        <p:spPr>
          <a:xfrm>
            <a:off x="8325464" y="4123994"/>
            <a:ext cx="3785420" cy="885721"/>
          </a:xfrm>
          <a:prstGeom prst="wedgeRoundRectCallout">
            <a:avLst>
              <a:gd name="adj1" fmla="val -55378"/>
              <a:gd name="adj2" fmla="val -32142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Val me pas </a:t>
            </a:r>
            <a:r>
              <a:rPr lang="en-US" dirty="0" err="1"/>
              <a:t>lastig</a:t>
            </a:r>
            <a:r>
              <a:rPr lang="en-US" dirty="0"/>
              <a:t> </a:t>
            </a:r>
            <a:r>
              <a:rPr lang="en-US" dirty="0" err="1"/>
              <a:t>als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andere</a:t>
            </a:r>
            <a:r>
              <a:rPr lang="en-US" dirty="0"/>
              <a:t> </a:t>
            </a:r>
            <a:r>
              <a:rPr lang="en-US" dirty="0" err="1"/>
              <a:t>taak</a:t>
            </a:r>
            <a:r>
              <a:rPr lang="en-US" dirty="0"/>
              <a:t> </a:t>
            </a:r>
            <a:r>
              <a:rPr lang="en-US" dirty="0" err="1"/>
              <a:t>mij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“</a:t>
            </a:r>
            <a:r>
              <a:rPr lang="en-US" dirty="0" err="1"/>
              <a:t>sleutel</a:t>
            </a:r>
            <a:r>
              <a:rPr lang="en-US" dirty="0"/>
              <a:t>” </a:t>
            </a:r>
            <a:r>
              <a:rPr lang="en-US" dirty="0" err="1"/>
              <a:t>heeft</a:t>
            </a:r>
            <a:r>
              <a:rPr lang="en-US" dirty="0"/>
              <a:t> </a:t>
            </a:r>
            <a:r>
              <a:rPr lang="en-US" dirty="0" err="1"/>
              <a:t>gegeven</a:t>
            </a:r>
            <a:r>
              <a:rPr lang="en-US" dirty="0"/>
              <a:t>.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15644063"/>
      </p:ext>
    </p:extLst>
  </p:cSld>
  <p:clrMapOvr>
    <a:masterClrMapping/>
  </p:clrMapOvr>
  <p:transition spd="slow">
    <p:push dir="u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6FEE1-7350-592C-070F-F08286DBB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xEventGroupCreate</a:t>
            </a:r>
            <a:endParaRPr lang="nl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D3223D-81E2-09B9-1C05-4CF9CA3BCA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3141" y="2572328"/>
            <a:ext cx="4105848" cy="53347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F5E2C98-3FC0-2027-E30C-57D6D548A2ED}"/>
              </a:ext>
            </a:extLst>
          </p:cNvPr>
          <p:cNvSpPr txBox="1"/>
          <p:nvPr/>
        </p:nvSpPr>
        <p:spPr>
          <a:xfrm>
            <a:off x="344129" y="6211669"/>
            <a:ext cx="1290975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dirty="0">
                <a:hlinkClick r:id="rId3"/>
              </a:rPr>
              <a:t>https://freertos.org/Documentation/02-Kernel/04-API-references/12-Event-groups-or-flags/01-xEventGroupCreate</a:t>
            </a:r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28381457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556515-200C-A386-F2E4-545B25A6B6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6EB71F-67D8-0E12-C945-131FF1E822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34643"/>
            <a:ext cx="5257800" cy="1325563"/>
          </a:xfrm>
        </p:spPr>
        <p:txBody>
          <a:bodyPr/>
          <a:lstStyle/>
          <a:p>
            <a:r>
              <a:rPr lang="nl-NL" dirty="0" err="1"/>
              <a:t>xEventGroupCreate</a:t>
            </a:r>
            <a:endParaRPr lang="nl-N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45FD26-6C9D-821D-356C-62FA74E6D0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7833" y="1318034"/>
            <a:ext cx="8326012" cy="35819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F524FA0-FE8D-060A-68B7-1710C14CE3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127048"/>
            <a:ext cx="4404852" cy="1258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2641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19D3F3-4903-F195-B81F-5A90EB4BC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01C52B-473C-C400-4333-20527FF8DA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1969</a:t>
            </a:r>
          </a:p>
          <a:p>
            <a:pPr lvl="1"/>
            <a:r>
              <a:rPr lang="en-US" dirty="0"/>
              <a:t>AGC (Apollo Guidance Computer)</a:t>
            </a:r>
          </a:p>
          <a:p>
            <a:pPr lvl="1"/>
            <a:r>
              <a:rPr lang="en-US" dirty="0"/>
              <a:t>used Multi tasking (key aspect of OS’s)</a:t>
            </a:r>
          </a:p>
          <a:p>
            <a:pPr lvl="1"/>
            <a:r>
              <a:rPr lang="en-US" dirty="0"/>
              <a:t>prevented disaster when 1 sub program was overloaded... </a:t>
            </a:r>
            <a:endParaRPr lang="nl-NL" dirty="0"/>
          </a:p>
        </p:txBody>
      </p:sp>
      <p:pic>
        <p:nvPicPr>
          <p:cNvPr id="1026" name="Picture 2" descr="View of Apollo 11 Lunar Module as it rested on lunar surface">
            <a:extLst>
              <a:ext uri="{FF2B5EF4-FFF2-40B4-BE49-F238E27FC236}">
                <a16:creationId xmlns:a16="http://schemas.microsoft.com/office/drawing/2014/main" id="{5B326FBA-6EE2-017A-B0F0-E769DA88CE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1239" y="637352"/>
            <a:ext cx="3319227" cy="2285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A2F25D8-3180-F5F7-984B-B95A2FF4A9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7662" y="3569110"/>
            <a:ext cx="5844337" cy="325377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4313654-B142-3800-11FA-6BD0DFA70034}"/>
              </a:ext>
            </a:extLst>
          </p:cNvPr>
          <p:cNvSpPr txBox="1"/>
          <p:nvPr/>
        </p:nvSpPr>
        <p:spPr>
          <a:xfrm>
            <a:off x="77821" y="6085758"/>
            <a:ext cx="609432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dirty="0">
                <a:hlinkClick r:id="rId4"/>
              </a:rPr>
              <a:t>https://www.youtube.com/watch?v=XHN6LV_1dWk</a:t>
            </a:r>
            <a:endParaRPr lang="nl-NL" dirty="0"/>
          </a:p>
          <a:p>
            <a:r>
              <a:rPr lang="nl-NL" dirty="0">
                <a:hlinkClick r:id="rId5"/>
              </a:rPr>
              <a:t>https://www.ibiblio.org/apollo/ForDummies.html#gsc.tab=0</a:t>
            </a:r>
            <a:endParaRPr lang="nl-NL" dirty="0"/>
          </a:p>
          <a:p>
            <a:endParaRPr lang="nl-NL" dirty="0"/>
          </a:p>
          <a:p>
            <a:endParaRPr lang="nl-NL" dirty="0"/>
          </a:p>
        </p:txBody>
      </p:sp>
      <p:pic>
        <p:nvPicPr>
          <p:cNvPr id="1028" name="Picture 4" descr="That Time When Computer Memory Was Handwoven by Women | Amusing Planet">
            <a:extLst>
              <a:ext uri="{FF2B5EF4-FFF2-40B4-BE49-F238E27FC236}">
                <a16:creationId xmlns:a16="http://schemas.microsoft.com/office/drawing/2014/main" id="{B3AFDE56-437A-D6E9-D527-1B7B90092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542" y="3775723"/>
            <a:ext cx="3291348" cy="2073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1438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66B614-BC9F-1F12-7CED-7B304028C6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72FB74-173C-7F84-06E0-665C748AD1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34643"/>
            <a:ext cx="5257800" cy="1325563"/>
          </a:xfrm>
        </p:spPr>
        <p:txBody>
          <a:bodyPr/>
          <a:lstStyle/>
          <a:p>
            <a:r>
              <a:rPr lang="nl-NL" sz="3600" dirty="0" err="1"/>
              <a:t>xEventGroupCreate</a:t>
            </a:r>
            <a:endParaRPr lang="nl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5CED51-49F4-8BB1-AAC7-2CBEBB8E0C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3339" y="0"/>
            <a:ext cx="7668661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B801E0E-A92D-51B0-2E72-EC48E39EE5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127048"/>
            <a:ext cx="4404852" cy="1258529"/>
          </a:xfrm>
          <a:prstGeom prst="rect">
            <a:avLst/>
          </a:prstGeom>
        </p:spPr>
      </p:pic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66452DC3-1069-DC79-DFD6-0C5A4B8DC033}"/>
              </a:ext>
            </a:extLst>
          </p:cNvPr>
          <p:cNvSpPr/>
          <p:nvPr/>
        </p:nvSpPr>
        <p:spPr>
          <a:xfrm>
            <a:off x="7384025" y="1189243"/>
            <a:ext cx="4437307" cy="964022"/>
          </a:xfrm>
          <a:prstGeom prst="wedgeRoundRectCallout">
            <a:avLst>
              <a:gd name="adj1" fmla="val -17701"/>
              <a:gd name="adj2" fmla="val 76529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De </a:t>
            </a:r>
            <a:r>
              <a:rPr lang="en-US" dirty="0" err="1"/>
              <a:t>taak</a:t>
            </a:r>
            <a:r>
              <a:rPr lang="en-US" dirty="0"/>
              <a:t> </a:t>
            </a:r>
            <a:r>
              <a:rPr lang="en-US" dirty="0" err="1"/>
              <a:t>heeft</a:t>
            </a:r>
            <a:r>
              <a:rPr lang="en-US" dirty="0"/>
              <a:t> de </a:t>
            </a:r>
            <a:r>
              <a:rPr lang="en-US" dirty="0" err="1"/>
              <a:t>macht</a:t>
            </a:r>
            <a:r>
              <a:rPr lang="en-US" dirty="0"/>
              <a:t> </a:t>
            </a:r>
            <a:r>
              <a:rPr lang="en-US" dirty="0" err="1"/>
              <a:t>overgegeven</a:t>
            </a:r>
            <a:r>
              <a:rPr lang="en-US" dirty="0"/>
              <a:t> </a:t>
            </a:r>
            <a:r>
              <a:rPr lang="en-US" dirty="0" err="1"/>
              <a:t>totdat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andere</a:t>
            </a:r>
            <a:r>
              <a:rPr lang="en-US" dirty="0"/>
              <a:t> </a:t>
            </a:r>
            <a:r>
              <a:rPr lang="en-US" dirty="0" err="1"/>
              <a:t>taak</a:t>
            </a:r>
            <a:r>
              <a:rPr lang="en-US" dirty="0"/>
              <a:t> bit0  of bit 4 </a:t>
            </a:r>
            <a:r>
              <a:rPr lang="en-US" dirty="0" err="1"/>
              <a:t>zet</a:t>
            </a:r>
            <a:r>
              <a:rPr lang="en-US" dirty="0"/>
              <a:t>... dan pas </a:t>
            </a:r>
            <a:r>
              <a:rPr lang="en-US" dirty="0" err="1"/>
              <a:t>wordt</a:t>
            </a:r>
            <a:r>
              <a:rPr lang="en-US" dirty="0"/>
              <a:t> </a:t>
            </a:r>
            <a:r>
              <a:rPr lang="en-US" dirty="0" err="1"/>
              <a:t>hij</a:t>
            </a:r>
            <a:r>
              <a:rPr lang="en-US" dirty="0"/>
              <a:t> </a:t>
            </a:r>
            <a:r>
              <a:rPr lang="en-US" dirty="0" err="1"/>
              <a:t>weer</a:t>
            </a:r>
            <a:r>
              <a:rPr lang="en-US" dirty="0"/>
              <a:t> </a:t>
            </a:r>
            <a:r>
              <a:rPr lang="en-US" dirty="0" err="1"/>
              <a:t>wakker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256122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9E3AD6-59EF-B410-B605-3E803B2D48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957F624-6EB4-B903-796F-BE6A2053EE19}"/>
              </a:ext>
            </a:extLst>
          </p:cNvPr>
          <p:cNvSpPr txBox="1"/>
          <p:nvPr/>
        </p:nvSpPr>
        <p:spPr>
          <a:xfrm>
            <a:off x="223765" y="2062505"/>
            <a:ext cx="10674076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Let's try!!!!</a:t>
            </a:r>
          </a:p>
          <a:p>
            <a:r>
              <a:rPr lang="en-US" sz="3600" dirty="0"/>
              <a:t>See:</a:t>
            </a:r>
          </a:p>
          <a:p>
            <a:r>
              <a:rPr lang="en-US" sz="1600" dirty="0">
                <a:hlinkClick r:id="rId2"/>
              </a:rPr>
              <a:t>https://github.com/HU-TI-DEV/TI-S3/blob/main/programma/lesprogramma/programma-OS-STD-Code.md#EventGroup</a:t>
            </a:r>
            <a:endParaRPr lang="en-US" sz="1600" dirty="0"/>
          </a:p>
          <a:p>
            <a:endParaRPr lang="en-US" sz="1600" dirty="0"/>
          </a:p>
          <a:p>
            <a:endParaRPr lang="en-US" sz="3600" dirty="0"/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0D4188BA-B6D8-0FE8-CAE6-6DF6C56DF2D0}"/>
              </a:ext>
            </a:extLst>
          </p:cNvPr>
          <p:cNvSpPr/>
          <p:nvPr/>
        </p:nvSpPr>
        <p:spPr>
          <a:xfrm>
            <a:off x="6096000" y="4528469"/>
            <a:ext cx="4722400" cy="1676400"/>
          </a:xfrm>
          <a:prstGeom prst="wedgeRoundRectCallout">
            <a:avLst>
              <a:gd name="adj1" fmla="val 20387"/>
              <a:gd name="adj2" fmla="val -93449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Disclaimer: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Code is </a:t>
            </a:r>
            <a:r>
              <a:rPr lang="en-US" dirty="0" err="1"/>
              <a:t>niet</a:t>
            </a:r>
            <a:r>
              <a:rPr lang="en-US" dirty="0"/>
              <a:t> </a:t>
            </a:r>
            <a:r>
              <a:rPr lang="en-US" dirty="0" err="1"/>
              <a:t>volgens</a:t>
            </a:r>
            <a:r>
              <a:rPr lang="en-US" dirty="0"/>
              <a:t> code </a:t>
            </a:r>
            <a:r>
              <a:rPr lang="en-US" dirty="0" err="1"/>
              <a:t>richtlijnen</a:t>
            </a:r>
            <a:r>
              <a:rPr lang="en-US" dirty="0"/>
              <a:t> om het compact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houden</a:t>
            </a:r>
            <a:r>
              <a:rPr lang="en-US" dirty="0"/>
              <a:t>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Geen </a:t>
            </a:r>
            <a:r>
              <a:rPr lang="en-US" dirty="0" err="1"/>
              <a:t>cpp</a:t>
            </a:r>
            <a:r>
              <a:rPr lang="en-US" dirty="0"/>
              <a:t>/</a:t>
            </a:r>
            <a:r>
              <a:rPr lang="en-US" dirty="0" err="1"/>
              <a:t>hpp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Geen </a:t>
            </a:r>
            <a:r>
              <a:rPr lang="en-US" dirty="0" err="1"/>
              <a:t>Doxygen</a:t>
            </a:r>
            <a:endParaRPr lang="nl-NL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DEFDBB4-A347-1A3B-63E0-E6780111FE6E}"/>
              </a:ext>
            </a:extLst>
          </p:cNvPr>
          <p:cNvSpPr txBox="1">
            <a:spLocks/>
          </p:cNvSpPr>
          <p:nvPr/>
        </p:nvSpPr>
        <p:spPr>
          <a:xfrm>
            <a:off x="0" y="-234643"/>
            <a:ext cx="52578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sz="3600"/>
              <a:t>xEventGroupCreate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59377838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C88762-78AD-A106-9B83-C0AB3C4EB8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046832-C179-C459-50D9-8F7E01AE3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Tasks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B1D8EA-7B7A-6617-7132-14D70DA954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Need be small &amp; short</a:t>
            </a:r>
          </a:p>
          <a:p>
            <a:r>
              <a:rPr lang="en-US" dirty="0"/>
              <a:t>Need to give over the power by:</a:t>
            </a:r>
          </a:p>
          <a:p>
            <a:pPr lvl="1"/>
            <a:r>
              <a:rPr lang="en-US" dirty="0"/>
              <a:t>Timer (</a:t>
            </a:r>
            <a:r>
              <a:rPr lang="en-US" dirty="0" err="1"/>
              <a:t>vtaskdelay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waiting on </a:t>
            </a:r>
            <a:r>
              <a:rPr lang="en-US" dirty="0" err="1"/>
              <a:t>eventgroups</a:t>
            </a:r>
            <a:r>
              <a:rPr lang="en-US" dirty="0"/>
              <a:t> (</a:t>
            </a:r>
            <a:r>
              <a:rPr lang="nl-NL" dirty="0" err="1"/>
              <a:t>xEventGroupWaitBits</a:t>
            </a:r>
            <a:r>
              <a:rPr lang="nl-NL" dirty="0"/>
              <a:t>)</a:t>
            </a:r>
          </a:p>
          <a:p>
            <a:pPr lvl="1"/>
            <a:r>
              <a:rPr lang="en-US" b="1" dirty="0"/>
              <a:t>waiting on queues (</a:t>
            </a:r>
            <a:r>
              <a:rPr lang="nl-NL" b="1" dirty="0" err="1"/>
              <a:t>xQueueReceive</a:t>
            </a:r>
            <a:r>
              <a:rPr lang="en-US" b="1" dirty="0"/>
              <a:t>)</a:t>
            </a:r>
          </a:p>
          <a:p>
            <a:pPr lvl="1"/>
            <a:r>
              <a:rPr lang="en-US" dirty="0"/>
              <a:t>waiting on semaphores/mutex (</a:t>
            </a:r>
            <a:r>
              <a:rPr lang="nl-NL" dirty="0" err="1"/>
              <a:t>xSemaphoreTake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start after timer (</a:t>
            </a:r>
            <a:r>
              <a:rPr lang="nl-NL" dirty="0" err="1"/>
              <a:t>xTimerCreate</a:t>
            </a:r>
            <a:r>
              <a:rPr lang="nl-NL" dirty="0"/>
              <a:t>)* </a:t>
            </a:r>
            <a:r>
              <a:rPr lang="en-US" dirty="0"/>
              <a:t>  </a:t>
            </a:r>
          </a:p>
          <a:p>
            <a:pPr lvl="1"/>
            <a:endParaRPr lang="en-US" dirty="0"/>
          </a:p>
          <a:p>
            <a:pPr lvl="1"/>
            <a:endParaRPr lang="nl-NL" dirty="0"/>
          </a:p>
        </p:txBody>
      </p:sp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1DB637C3-4692-5B71-6EC4-515EFB9DA4E3}"/>
              </a:ext>
            </a:extLst>
          </p:cNvPr>
          <p:cNvSpPr/>
          <p:nvPr/>
        </p:nvSpPr>
        <p:spPr>
          <a:xfrm>
            <a:off x="4277032" y="365126"/>
            <a:ext cx="3785420" cy="667262"/>
          </a:xfrm>
          <a:prstGeom prst="wedgeRoundRectCallout">
            <a:avLst>
              <a:gd name="adj1" fmla="val -55378"/>
              <a:gd name="adj2" fmla="val 335411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Val me pas </a:t>
            </a:r>
            <a:r>
              <a:rPr lang="en-US" dirty="0" err="1"/>
              <a:t>lastig</a:t>
            </a:r>
            <a:r>
              <a:rPr lang="en-US" dirty="0"/>
              <a:t> over “x” </a:t>
            </a:r>
            <a:r>
              <a:rPr lang="en-US" dirty="0" err="1"/>
              <a:t>tijd</a:t>
            </a:r>
            <a:r>
              <a:rPr lang="en-US" dirty="0"/>
              <a:t>... tot dan </a:t>
            </a:r>
            <a:r>
              <a:rPr lang="en-US" dirty="0" err="1"/>
              <a:t>wil</a:t>
            </a:r>
            <a:r>
              <a:rPr lang="en-US" dirty="0"/>
              <a:t> </a:t>
            </a:r>
            <a:r>
              <a:rPr lang="en-US" dirty="0" err="1"/>
              <a:t>ik</a:t>
            </a:r>
            <a:r>
              <a:rPr lang="en-US" dirty="0"/>
              <a:t> in </a:t>
            </a:r>
            <a:r>
              <a:rPr lang="en-US" dirty="0" err="1"/>
              <a:t>ieder</a:t>
            </a:r>
            <a:r>
              <a:rPr lang="en-US" dirty="0"/>
              <a:t> </a:t>
            </a:r>
            <a:r>
              <a:rPr lang="en-US" dirty="0" err="1"/>
              <a:t>geval</a:t>
            </a:r>
            <a:r>
              <a:rPr lang="en-US" dirty="0"/>
              <a:t> </a:t>
            </a:r>
            <a:r>
              <a:rPr lang="en-US" dirty="0" err="1"/>
              <a:t>niets</a:t>
            </a:r>
            <a:r>
              <a:rPr lang="en-US" dirty="0"/>
              <a:t> </a:t>
            </a:r>
            <a:r>
              <a:rPr lang="en-US" dirty="0" err="1"/>
              <a:t>doen</a:t>
            </a:r>
            <a:r>
              <a:rPr lang="en-US" dirty="0"/>
              <a:t>.</a:t>
            </a:r>
            <a:endParaRPr lang="nl-NL" dirty="0"/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6BBC8607-B4BF-B9C9-25E1-1B234194D1B5}"/>
              </a:ext>
            </a:extLst>
          </p:cNvPr>
          <p:cNvSpPr/>
          <p:nvPr/>
        </p:nvSpPr>
        <p:spPr>
          <a:xfrm>
            <a:off x="7568380" y="1297858"/>
            <a:ext cx="3785420" cy="1195029"/>
          </a:xfrm>
          <a:prstGeom prst="wedgeRoundRectCallout">
            <a:avLst>
              <a:gd name="adj1" fmla="val -50443"/>
              <a:gd name="adj2" fmla="val 95714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Val me pas </a:t>
            </a:r>
            <a:r>
              <a:rPr lang="en-US" dirty="0" err="1"/>
              <a:t>lastig</a:t>
            </a:r>
            <a:r>
              <a:rPr lang="en-US" dirty="0"/>
              <a:t> </a:t>
            </a:r>
            <a:r>
              <a:rPr lang="en-US" dirty="0" err="1"/>
              <a:t>als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andere</a:t>
            </a:r>
            <a:r>
              <a:rPr lang="en-US" dirty="0"/>
              <a:t> </a:t>
            </a:r>
            <a:r>
              <a:rPr lang="en-US" dirty="0" err="1"/>
              <a:t>taak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bitje</a:t>
            </a:r>
            <a:r>
              <a:rPr lang="en-US" dirty="0"/>
              <a:t> </a:t>
            </a:r>
            <a:r>
              <a:rPr lang="en-US" dirty="0" err="1"/>
              <a:t>heeft</a:t>
            </a:r>
            <a:r>
              <a:rPr lang="en-US" dirty="0"/>
              <a:t> </a:t>
            </a:r>
            <a:r>
              <a:rPr lang="en-US" dirty="0" err="1"/>
              <a:t>geset</a:t>
            </a:r>
            <a:r>
              <a:rPr lang="en-US" dirty="0"/>
              <a:t> in </a:t>
            </a:r>
            <a:r>
              <a:rPr lang="en-US" dirty="0" err="1"/>
              <a:t>een</a:t>
            </a:r>
            <a:r>
              <a:rPr lang="en-US" dirty="0"/>
              <a:t> of </a:t>
            </a:r>
            <a:r>
              <a:rPr lang="en-US" dirty="0" err="1"/>
              <a:t>andere</a:t>
            </a:r>
            <a:r>
              <a:rPr lang="en-US" dirty="0"/>
              <a:t> </a:t>
            </a:r>
            <a:r>
              <a:rPr lang="en-US" dirty="0" err="1"/>
              <a:t>geheugenplaats</a:t>
            </a:r>
            <a:r>
              <a:rPr lang="en-US" dirty="0"/>
              <a:t>. </a:t>
            </a:r>
            <a:endParaRPr lang="nl-NL" dirty="0"/>
          </a:p>
        </p:txBody>
      </p: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C8379DBA-1FA4-2329-7981-653F1B2B436D}"/>
              </a:ext>
            </a:extLst>
          </p:cNvPr>
          <p:cNvSpPr/>
          <p:nvPr/>
        </p:nvSpPr>
        <p:spPr>
          <a:xfrm>
            <a:off x="8251722" y="3006343"/>
            <a:ext cx="3785420" cy="885721"/>
          </a:xfrm>
          <a:prstGeom prst="wedgeRoundRectCallout">
            <a:avLst>
              <a:gd name="adj1" fmla="val -66807"/>
              <a:gd name="adj2" fmla="val 42234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Val me pas </a:t>
            </a:r>
            <a:r>
              <a:rPr lang="en-US" dirty="0" err="1"/>
              <a:t>lastig</a:t>
            </a:r>
            <a:r>
              <a:rPr lang="en-US" dirty="0"/>
              <a:t> </a:t>
            </a:r>
            <a:r>
              <a:rPr lang="en-US" dirty="0" err="1"/>
              <a:t>als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andere</a:t>
            </a:r>
            <a:r>
              <a:rPr lang="en-US" dirty="0"/>
              <a:t> </a:t>
            </a:r>
            <a:r>
              <a:rPr lang="en-US" dirty="0" err="1"/>
              <a:t>taak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bericht</a:t>
            </a:r>
            <a:r>
              <a:rPr lang="en-US" dirty="0"/>
              <a:t> in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rij</a:t>
            </a:r>
            <a:r>
              <a:rPr lang="en-US" dirty="0"/>
              <a:t> </a:t>
            </a:r>
            <a:r>
              <a:rPr lang="en-US" dirty="0" err="1"/>
              <a:t>heeft</a:t>
            </a:r>
            <a:r>
              <a:rPr lang="en-US" dirty="0"/>
              <a:t> </a:t>
            </a:r>
            <a:r>
              <a:rPr lang="en-US" dirty="0" err="1"/>
              <a:t>geplaatst</a:t>
            </a:r>
            <a:r>
              <a:rPr lang="en-US" dirty="0"/>
              <a:t>.</a:t>
            </a:r>
            <a:endParaRPr lang="nl-NL" dirty="0"/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DB435E86-88B0-75B3-5C4A-63D7661FD552}"/>
              </a:ext>
            </a:extLst>
          </p:cNvPr>
          <p:cNvSpPr/>
          <p:nvPr/>
        </p:nvSpPr>
        <p:spPr>
          <a:xfrm>
            <a:off x="6359012" y="5241646"/>
            <a:ext cx="3785420" cy="885721"/>
          </a:xfrm>
          <a:prstGeom prst="wedgeRoundRectCallout">
            <a:avLst>
              <a:gd name="adj1" fmla="val -61612"/>
              <a:gd name="adj2" fmla="val -117618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Start me op </a:t>
            </a:r>
            <a:r>
              <a:rPr lang="en-US" dirty="0" err="1"/>
              <a:t>als</a:t>
            </a:r>
            <a:r>
              <a:rPr lang="en-US" dirty="0"/>
              <a:t> er </a:t>
            </a:r>
            <a:r>
              <a:rPr lang="en-US" dirty="0" err="1"/>
              <a:t>een</a:t>
            </a:r>
            <a:r>
              <a:rPr lang="en-US" dirty="0"/>
              <a:t> timer </a:t>
            </a:r>
            <a:r>
              <a:rPr lang="en-US" dirty="0" err="1"/>
              <a:t>verstreken</a:t>
            </a:r>
            <a:r>
              <a:rPr lang="en-US" dirty="0"/>
              <a:t> is. DIT IS ANDERS DAN VTASKDELAY!</a:t>
            </a:r>
            <a:endParaRPr lang="nl-NL" dirty="0"/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737A818F-140B-A14C-C8CA-E96D395A8345}"/>
              </a:ext>
            </a:extLst>
          </p:cNvPr>
          <p:cNvSpPr/>
          <p:nvPr/>
        </p:nvSpPr>
        <p:spPr>
          <a:xfrm>
            <a:off x="8325464" y="4123994"/>
            <a:ext cx="3785420" cy="885721"/>
          </a:xfrm>
          <a:prstGeom prst="wedgeRoundRectCallout">
            <a:avLst>
              <a:gd name="adj1" fmla="val -55378"/>
              <a:gd name="adj2" fmla="val -32142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Val me pas </a:t>
            </a:r>
            <a:r>
              <a:rPr lang="en-US" dirty="0" err="1"/>
              <a:t>lastig</a:t>
            </a:r>
            <a:r>
              <a:rPr lang="en-US" dirty="0"/>
              <a:t> </a:t>
            </a:r>
            <a:r>
              <a:rPr lang="en-US" dirty="0" err="1"/>
              <a:t>als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andere</a:t>
            </a:r>
            <a:r>
              <a:rPr lang="en-US" dirty="0"/>
              <a:t> </a:t>
            </a:r>
            <a:r>
              <a:rPr lang="en-US" dirty="0" err="1"/>
              <a:t>taak</a:t>
            </a:r>
            <a:r>
              <a:rPr lang="en-US" dirty="0"/>
              <a:t> </a:t>
            </a:r>
            <a:r>
              <a:rPr lang="en-US" dirty="0" err="1"/>
              <a:t>mij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“</a:t>
            </a:r>
            <a:r>
              <a:rPr lang="en-US" dirty="0" err="1"/>
              <a:t>sleutel</a:t>
            </a:r>
            <a:r>
              <a:rPr lang="en-US" dirty="0"/>
              <a:t>” </a:t>
            </a:r>
            <a:r>
              <a:rPr lang="en-US" dirty="0" err="1"/>
              <a:t>heeft</a:t>
            </a:r>
            <a:r>
              <a:rPr lang="en-US" dirty="0"/>
              <a:t> </a:t>
            </a:r>
            <a:r>
              <a:rPr lang="en-US" dirty="0" err="1"/>
              <a:t>gegeven</a:t>
            </a:r>
            <a:r>
              <a:rPr lang="en-US" dirty="0"/>
              <a:t>.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540167352"/>
      </p:ext>
    </p:extLst>
  </p:cSld>
  <p:clrMapOvr>
    <a:masterClrMapping/>
  </p:clrMapOvr>
  <p:transition spd="slow">
    <p:push dir="u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09B2F1-32E4-D271-88C6-D72D598B59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554269-4046-EBDB-8430-B24DAA919C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34643"/>
            <a:ext cx="5257800" cy="1325563"/>
          </a:xfrm>
        </p:spPr>
        <p:txBody>
          <a:bodyPr/>
          <a:lstStyle/>
          <a:p>
            <a:r>
              <a:rPr lang="nl-NL" dirty="0" err="1"/>
              <a:t>xQueueReceive</a:t>
            </a:r>
            <a:endParaRPr lang="nl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D12A6B-A42B-B95C-F66E-21CB6C8464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1075" y="2776446"/>
            <a:ext cx="4829849" cy="130510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70170C1-3965-66BE-507F-F18B4BA81108}"/>
              </a:ext>
            </a:extLst>
          </p:cNvPr>
          <p:cNvSpPr txBox="1"/>
          <p:nvPr/>
        </p:nvSpPr>
        <p:spPr>
          <a:xfrm>
            <a:off x="272871" y="6286597"/>
            <a:ext cx="112701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dirty="0">
                <a:hlinkClick r:id="rId3"/>
              </a:rPr>
              <a:t>https://www.freertos.org/Documentation/02-Kernel/04-API-references/06-Queues/09-xQueueReceive</a:t>
            </a:r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71817522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877396-2DCB-AB3E-4A57-6BC372EC44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4A12D5-D6A4-3912-A9AB-F38956B1D2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155" y="0"/>
            <a:ext cx="1818968" cy="1325563"/>
          </a:xfrm>
        </p:spPr>
        <p:txBody>
          <a:bodyPr/>
          <a:lstStyle/>
          <a:p>
            <a:r>
              <a:rPr lang="nl-NL" sz="3600" dirty="0" err="1"/>
              <a:t>xQueueReceive</a:t>
            </a:r>
            <a:endParaRPr lang="nl-N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7FCCBE-B339-35C0-4678-07755D54BA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6091" y="94784"/>
            <a:ext cx="9735909" cy="6668431"/>
          </a:xfrm>
          <a:prstGeom prst="rect">
            <a:avLst/>
          </a:prstGeom>
        </p:spPr>
      </p:pic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3F69B2DF-33F4-3EC2-F89C-34162EAD9FDC}"/>
              </a:ext>
            </a:extLst>
          </p:cNvPr>
          <p:cNvSpPr/>
          <p:nvPr/>
        </p:nvSpPr>
        <p:spPr>
          <a:xfrm>
            <a:off x="7354529" y="4965290"/>
            <a:ext cx="4358649" cy="767274"/>
          </a:xfrm>
          <a:prstGeom prst="wedgeRoundRectCallout">
            <a:avLst>
              <a:gd name="adj1" fmla="val -27846"/>
              <a:gd name="adj2" fmla="val 65546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Hij </a:t>
            </a:r>
            <a:r>
              <a:rPr lang="en-US" dirty="0" err="1"/>
              <a:t>maakt</a:t>
            </a:r>
            <a:r>
              <a:rPr lang="en-US" dirty="0"/>
              <a:t> 2 taken, 1 die </a:t>
            </a:r>
            <a:r>
              <a:rPr lang="en-US" dirty="0" err="1"/>
              <a:t>berichten</a:t>
            </a:r>
            <a:r>
              <a:rPr lang="en-US" dirty="0"/>
              <a:t> post, en de </a:t>
            </a:r>
            <a:r>
              <a:rPr lang="en-US" dirty="0" err="1"/>
              <a:t>andere</a:t>
            </a:r>
            <a:r>
              <a:rPr lang="en-US" dirty="0"/>
              <a:t> </a:t>
            </a:r>
            <a:r>
              <a:rPr lang="en-US" dirty="0" err="1"/>
              <a:t>leest</a:t>
            </a:r>
            <a:r>
              <a:rPr lang="en-US" dirty="0"/>
              <a:t> de </a:t>
            </a:r>
            <a:r>
              <a:rPr lang="en-US" dirty="0" err="1"/>
              <a:t>berichten</a:t>
            </a:r>
            <a:r>
              <a:rPr lang="en-US" dirty="0"/>
              <a:t>. 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043004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CF38FA-533D-C67D-1E5C-E8810456F5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EAF45-49F4-FBF3-89C5-FB4AD12C56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155" y="0"/>
            <a:ext cx="1818968" cy="1325563"/>
          </a:xfrm>
        </p:spPr>
        <p:txBody>
          <a:bodyPr/>
          <a:lstStyle/>
          <a:p>
            <a:r>
              <a:rPr lang="nl-NL" sz="3600" dirty="0" err="1"/>
              <a:t>xQueueReceive</a:t>
            </a:r>
            <a:endParaRPr lang="nl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92A7C6-D256-7766-7040-66E8C4C2AD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1679" y="2057208"/>
            <a:ext cx="7468642" cy="2743583"/>
          </a:xfrm>
          <a:prstGeom prst="rect">
            <a:avLst/>
          </a:prstGeom>
        </p:spPr>
      </p:pic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5EB05510-B30E-5966-402F-1BD32279A513}"/>
              </a:ext>
            </a:extLst>
          </p:cNvPr>
          <p:cNvSpPr/>
          <p:nvPr/>
        </p:nvSpPr>
        <p:spPr>
          <a:xfrm>
            <a:off x="7579623" y="784363"/>
            <a:ext cx="2792362" cy="885721"/>
          </a:xfrm>
          <a:prstGeom prst="wedgeRoundRectCallout">
            <a:avLst>
              <a:gd name="adj1" fmla="val -39954"/>
              <a:gd name="adj2" fmla="val 86637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Deze</a:t>
            </a:r>
            <a:r>
              <a:rPr lang="en-US" dirty="0"/>
              <a:t> </a:t>
            </a:r>
            <a:r>
              <a:rPr lang="en-US" dirty="0" err="1"/>
              <a:t>kennen</a:t>
            </a:r>
            <a:r>
              <a:rPr lang="en-US" dirty="0"/>
              <a:t> we al...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822327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A9AC4A-B95E-9C14-2EC4-8B74F5C703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AD0B86-DB2B-4B3A-738D-E8094300AE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155" y="0"/>
            <a:ext cx="1818968" cy="1325563"/>
          </a:xfrm>
        </p:spPr>
        <p:txBody>
          <a:bodyPr/>
          <a:lstStyle/>
          <a:p>
            <a:r>
              <a:rPr lang="nl-NL" sz="3600" dirty="0" err="1"/>
              <a:t>xQueueReceive</a:t>
            </a:r>
            <a:endParaRPr lang="nl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DE6371-F00C-2EAE-A630-C2EDD82117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0502" y="452022"/>
            <a:ext cx="8592749" cy="5953956"/>
          </a:xfrm>
          <a:prstGeom prst="rect">
            <a:avLst/>
          </a:prstGeom>
        </p:spPr>
      </p:pic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40657D2E-7D20-7FFC-E76F-1F9B2FC28479}"/>
              </a:ext>
            </a:extLst>
          </p:cNvPr>
          <p:cNvSpPr/>
          <p:nvPr/>
        </p:nvSpPr>
        <p:spPr>
          <a:xfrm>
            <a:off x="6096000" y="2064774"/>
            <a:ext cx="2792361" cy="845932"/>
          </a:xfrm>
          <a:prstGeom prst="wedgeRoundRectCallout">
            <a:avLst>
              <a:gd name="adj1" fmla="val 12332"/>
              <a:gd name="adj2" fmla="val 76125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Hij </a:t>
            </a:r>
            <a:r>
              <a:rPr lang="en-US" dirty="0" err="1"/>
              <a:t>zet</a:t>
            </a:r>
            <a:r>
              <a:rPr lang="en-US" dirty="0"/>
              <a:t> de pointer </a:t>
            </a:r>
            <a:r>
              <a:rPr lang="en-US" dirty="0" err="1"/>
              <a:t>naar</a:t>
            </a:r>
            <a:r>
              <a:rPr lang="en-US" dirty="0"/>
              <a:t> message in de </a:t>
            </a:r>
            <a:r>
              <a:rPr lang="en-US" dirty="0" err="1"/>
              <a:t>rij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200932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F36146-7031-9115-09F7-FEAAF71EBB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2B23B4-F157-346B-8698-5B31244F4A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155" y="0"/>
            <a:ext cx="1818968" cy="1325563"/>
          </a:xfrm>
        </p:spPr>
        <p:txBody>
          <a:bodyPr/>
          <a:lstStyle/>
          <a:p>
            <a:r>
              <a:rPr lang="nl-NL" sz="3600" dirty="0" err="1"/>
              <a:t>xQueueReceive</a:t>
            </a:r>
            <a:endParaRPr lang="nl-N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83B279-5A47-C678-1375-B0D7FFDA02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454" y="2017837"/>
            <a:ext cx="8611802" cy="3353268"/>
          </a:xfrm>
          <a:prstGeom prst="rect">
            <a:avLst/>
          </a:prstGeom>
        </p:spPr>
      </p:pic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AF4BBAA0-CCEF-6884-5523-C2206367F7E5}"/>
              </a:ext>
            </a:extLst>
          </p:cNvPr>
          <p:cNvSpPr/>
          <p:nvPr/>
        </p:nvSpPr>
        <p:spPr>
          <a:xfrm>
            <a:off x="6027174" y="2583068"/>
            <a:ext cx="3254478" cy="845932"/>
          </a:xfrm>
          <a:prstGeom prst="wedgeRoundRectCallout">
            <a:avLst>
              <a:gd name="adj1" fmla="val -50696"/>
              <a:gd name="adj2" fmla="val 67989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Pas </a:t>
            </a:r>
            <a:r>
              <a:rPr lang="en-US" dirty="0" err="1"/>
              <a:t>als</a:t>
            </a:r>
            <a:r>
              <a:rPr lang="en-US" dirty="0"/>
              <a:t> er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bericht</a:t>
            </a:r>
            <a:r>
              <a:rPr lang="en-US" dirty="0"/>
              <a:t> in de </a:t>
            </a:r>
            <a:r>
              <a:rPr lang="en-US" dirty="0" err="1"/>
              <a:t>rij</a:t>
            </a:r>
            <a:r>
              <a:rPr lang="en-US" dirty="0"/>
              <a:t> zit </a:t>
            </a:r>
            <a:r>
              <a:rPr lang="en-US" dirty="0" err="1"/>
              <a:t>wordt</a:t>
            </a:r>
            <a:r>
              <a:rPr lang="en-US" dirty="0"/>
              <a:t> </a:t>
            </a:r>
            <a:r>
              <a:rPr lang="en-US" dirty="0" err="1"/>
              <a:t>hij</a:t>
            </a:r>
            <a:r>
              <a:rPr lang="en-US" dirty="0"/>
              <a:t> </a:t>
            </a:r>
            <a:r>
              <a:rPr lang="en-US" dirty="0" err="1"/>
              <a:t>weer</a:t>
            </a:r>
            <a:r>
              <a:rPr lang="en-US" dirty="0"/>
              <a:t> </a:t>
            </a:r>
            <a:r>
              <a:rPr lang="en-US" dirty="0" err="1"/>
              <a:t>wakker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516220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4FD4F7-475D-3C8E-F644-A4B11C7241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FDD46C4-EE20-A6A9-CD69-BF7AF635C35B}"/>
              </a:ext>
            </a:extLst>
          </p:cNvPr>
          <p:cNvSpPr txBox="1"/>
          <p:nvPr/>
        </p:nvSpPr>
        <p:spPr>
          <a:xfrm>
            <a:off x="363794" y="1758480"/>
            <a:ext cx="11473526" cy="20928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Let's try!!!!</a:t>
            </a:r>
          </a:p>
          <a:p>
            <a:r>
              <a:rPr lang="en-US" sz="4000" dirty="0"/>
              <a:t>See:</a:t>
            </a:r>
          </a:p>
          <a:p>
            <a:r>
              <a:rPr lang="en-US" dirty="0">
                <a:hlinkClick r:id="rId2"/>
              </a:rPr>
              <a:t>https://github.com/HU-TI-DEV/TI-S3/blob/main/programma/lesprogramma/programma-OS-STD-Code.md#Queue</a:t>
            </a:r>
            <a:endParaRPr lang="en-US" dirty="0"/>
          </a:p>
          <a:p>
            <a:endParaRPr lang="en-US" sz="3600" dirty="0"/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6AA0A105-79D9-CDBD-7870-F9E20F188FAD}"/>
              </a:ext>
            </a:extLst>
          </p:cNvPr>
          <p:cNvSpPr/>
          <p:nvPr/>
        </p:nvSpPr>
        <p:spPr>
          <a:xfrm>
            <a:off x="6096000" y="4528469"/>
            <a:ext cx="5732206" cy="1676400"/>
          </a:xfrm>
          <a:prstGeom prst="wedgeRoundRectCallout">
            <a:avLst>
              <a:gd name="adj1" fmla="val 8723"/>
              <a:gd name="adj2" fmla="val -94035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Disclaimer: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Code is </a:t>
            </a:r>
            <a:r>
              <a:rPr lang="en-US" dirty="0" err="1"/>
              <a:t>niet</a:t>
            </a:r>
            <a:r>
              <a:rPr lang="en-US" dirty="0"/>
              <a:t> </a:t>
            </a:r>
            <a:r>
              <a:rPr lang="en-US" dirty="0" err="1"/>
              <a:t>volgens</a:t>
            </a:r>
            <a:r>
              <a:rPr lang="en-US" dirty="0"/>
              <a:t> code </a:t>
            </a:r>
            <a:r>
              <a:rPr lang="en-US" dirty="0" err="1"/>
              <a:t>richtlijnen</a:t>
            </a:r>
            <a:r>
              <a:rPr lang="en-US" dirty="0"/>
              <a:t> om het compact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houden</a:t>
            </a:r>
            <a:r>
              <a:rPr lang="en-US" dirty="0"/>
              <a:t>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Geen </a:t>
            </a:r>
            <a:r>
              <a:rPr lang="en-US" dirty="0" err="1"/>
              <a:t>cpp</a:t>
            </a:r>
            <a:r>
              <a:rPr lang="en-US" dirty="0"/>
              <a:t>/</a:t>
            </a:r>
            <a:r>
              <a:rPr lang="en-US" dirty="0" err="1"/>
              <a:t>hpp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Geen </a:t>
            </a:r>
            <a:r>
              <a:rPr lang="en-US" dirty="0" err="1"/>
              <a:t>Doxygen</a:t>
            </a:r>
            <a:endParaRPr lang="nl-NL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B0D5995-8FBC-71A8-E629-0A116F114B88}"/>
              </a:ext>
            </a:extLst>
          </p:cNvPr>
          <p:cNvSpPr txBox="1">
            <a:spLocks/>
          </p:cNvSpPr>
          <p:nvPr/>
        </p:nvSpPr>
        <p:spPr>
          <a:xfrm>
            <a:off x="0" y="-234643"/>
            <a:ext cx="52578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sz="3600" dirty="0" err="1"/>
              <a:t>xQueueReceive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3222295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946FB3-F89A-D35C-16C6-AE36C2C5FC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B4031B-1361-07AA-943B-99103A49E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Tasks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CA7FD4-F113-1F62-4D2E-DD3434D6EC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Need be small &amp; short</a:t>
            </a:r>
          </a:p>
          <a:p>
            <a:r>
              <a:rPr lang="en-US" dirty="0"/>
              <a:t>Need to give over the power by:</a:t>
            </a:r>
          </a:p>
          <a:p>
            <a:pPr lvl="1"/>
            <a:r>
              <a:rPr lang="en-US" dirty="0"/>
              <a:t>Timer (</a:t>
            </a:r>
            <a:r>
              <a:rPr lang="en-US" dirty="0" err="1"/>
              <a:t>vtaskdelay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waiting on </a:t>
            </a:r>
            <a:r>
              <a:rPr lang="en-US" dirty="0" err="1"/>
              <a:t>eventgroups</a:t>
            </a:r>
            <a:r>
              <a:rPr lang="en-US" dirty="0"/>
              <a:t> (</a:t>
            </a:r>
            <a:r>
              <a:rPr lang="nl-NL" dirty="0" err="1"/>
              <a:t>xEventGroupWaitBits</a:t>
            </a:r>
            <a:r>
              <a:rPr lang="nl-NL" dirty="0"/>
              <a:t>)</a:t>
            </a:r>
          </a:p>
          <a:p>
            <a:pPr lvl="1"/>
            <a:r>
              <a:rPr lang="en-US" dirty="0"/>
              <a:t>waiting on queues (</a:t>
            </a:r>
            <a:r>
              <a:rPr lang="nl-NL" dirty="0" err="1"/>
              <a:t>xQueueReceive</a:t>
            </a:r>
            <a:r>
              <a:rPr lang="en-US" dirty="0"/>
              <a:t>)</a:t>
            </a:r>
          </a:p>
          <a:p>
            <a:pPr lvl="1"/>
            <a:r>
              <a:rPr lang="en-US" b="1" dirty="0"/>
              <a:t>waiting on semaphores/mutex (</a:t>
            </a:r>
            <a:r>
              <a:rPr lang="nl-NL" b="1" dirty="0" err="1"/>
              <a:t>xSemaphoreTake</a:t>
            </a:r>
            <a:r>
              <a:rPr lang="en-US" b="1" dirty="0"/>
              <a:t>)</a:t>
            </a:r>
          </a:p>
          <a:p>
            <a:pPr lvl="1"/>
            <a:r>
              <a:rPr lang="en-US" dirty="0"/>
              <a:t>start after timer (</a:t>
            </a:r>
            <a:r>
              <a:rPr lang="nl-NL" dirty="0" err="1"/>
              <a:t>xTimerCreate</a:t>
            </a:r>
            <a:r>
              <a:rPr lang="nl-NL" dirty="0"/>
              <a:t>)* </a:t>
            </a:r>
            <a:r>
              <a:rPr lang="en-US" dirty="0"/>
              <a:t>  </a:t>
            </a:r>
          </a:p>
          <a:p>
            <a:pPr lvl="1"/>
            <a:endParaRPr lang="en-US" dirty="0"/>
          </a:p>
          <a:p>
            <a:pPr lvl="1"/>
            <a:endParaRPr lang="nl-NL" dirty="0"/>
          </a:p>
        </p:txBody>
      </p:sp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8004B111-68EF-A0DC-0440-5561A4FC4827}"/>
              </a:ext>
            </a:extLst>
          </p:cNvPr>
          <p:cNvSpPr/>
          <p:nvPr/>
        </p:nvSpPr>
        <p:spPr>
          <a:xfrm>
            <a:off x="4277032" y="365126"/>
            <a:ext cx="3785420" cy="667262"/>
          </a:xfrm>
          <a:prstGeom prst="wedgeRoundRectCallout">
            <a:avLst>
              <a:gd name="adj1" fmla="val -55378"/>
              <a:gd name="adj2" fmla="val 335411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Val me pas </a:t>
            </a:r>
            <a:r>
              <a:rPr lang="en-US" dirty="0" err="1"/>
              <a:t>lastig</a:t>
            </a:r>
            <a:r>
              <a:rPr lang="en-US" dirty="0"/>
              <a:t> over “x” </a:t>
            </a:r>
            <a:r>
              <a:rPr lang="en-US" dirty="0" err="1"/>
              <a:t>tijd</a:t>
            </a:r>
            <a:r>
              <a:rPr lang="en-US" dirty="0"/>
              <a:t>... tot dan </a:t>
            </a:r>
            <a:r>
              <a:rPr lang="en-US" dirty="0" err="1"/>
              <a:t>wil</a:t>
            </a:r>
            <a:r>
              <a:rPr lang="en-US" dirty="0"/>
              <a:t> </a:t>
            </a:r>
            <a:r>
              <a:rPr lang="en-US" dirty="0" err="1"/>
              <a:t>ik</a:t>
            </a:r>
            <a:r>
              <a:rPr lang="en-US" dirty="0"/>
              <a:t> in </a:t>
            </a:r>
            <a:r>
              <a:rPr lang="en-US" dirty="0" err="1"/>
              <a:t>ieder</a:t>
            </a:r>
            <a:r>
              <a:rPr lang="en-US" dirty="0"/>
              <a:t> </a:t>
            </a:r>
            <a:r>
              <a:rPr lang="en-US" dirty="0" err="1"/>
              <a:t>geval</a:t>
            </a:r>
            <a:r>
              <a:rPr lang="en-US" dirty="0"/>
              <a:t> </a:t>
            </a:r>
            <a:r>
              <a:rPr lang="en-US" dirty="0" err="1"/>
              <a:t>niets</a:t>
            </a:r>
            <a:r>
              <a:rPr lang="en-US" dirty="0"/>
              <a:t> </a:t>
            </a:r>
            <a:r>
              <a:rPr lang="en-US" dirty="0" err="1"/>
              <a:t>doen</a:t>
            </a:r>
            <a:r>
              <a:rPr lang="en-US" dirty="0"/>
              <a:t>.</a:t>
            </a:r>
            <a:endParaRPr lang="nl-NL" dirty="0"/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6E486BE7-2C31-BFC5-6F8C-9F38A791A1B3}"/>
              </a:ext>
            </a:extLst>
          </p:cNvPr>
          <p:cNvSpPr/>
          <p:nvPr/>
        </p:nvSpPr>
        <p:spPr>
          <a:xfrm>
            <a:off x="7568380" y="1297858"/>
            <a:ext cx="3785420" cy="1195029"/>
          </a:xfrm>
          <a:prstGeom prst="wedgeRoundRectCallout">
            <a:avLst>
              <a:gd name="adj1" fmla="val -50443"/>
              <a:gd name="adj2" fmla="val 95714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Val me pas </a:t>
            </a:r>
            <a:r>
              <a:rPr lang="en-US" dirty="0" err="1"/>
              <a:t>lastig</a:t>
            </a:r>
            <a:r>
              <a:rPr lang="en-US" dirty="0"/>
              <a:t> </a:t>
            </a:r>
            <a:r>
              <a:rPr lang="en-US" dirty="0" err="1"/>
              <a:t>als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andere</a:t>
            </a:r>
            <a:r>
              <a:rPr lang="en-US" dirty="0"/>
              <a:t> </a:t>
            </a:r>
            <a:r>
              <a:rPr lang="en-US" dirty="0" err="1"/>
              <a:t>taak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bitje</a:t>
            </a:r>
            <a:r>
              <a:rPr lang="en-US" dirty="0"/>
              <a:t> </a:t>
            </a:r>
            <a:r>
              <a:rPr lang="en-US" dirty="0" err="1"/>
              <a:t>heeft</a:t>
            </a:r>
            <a:r>
              <a:rPr lang="en-US" dirty="0"/>
              <a:t> </a:t>
            </a:r>
            <a:r>
              <a:rPr lang="en-US" dirty="0" err="1"/>
              <a:t>geset</a:t>
            </a:r>
            <a:r>
              <a:rPr lang="en-US" dirty="0"/>
              <a:t> in </a:t>
            </a:r>
            <a:r>
              <a:rPr lang="en-US" dirty="0" err="1"/>
              <a:t>een</a:t>
            </a:r>
            <a:r>
              <a:rPr lang="en-US" dirty="0"/>
              <a:t> of </a:t>
            </a:r>
            <a:r>
              <a:rPr lang="en-US" dirty="0" err="1"/>
              <a:t>andere</a:t>
            </a:r>
            <a:r>
              <a:rPr lang="en-US" dirty="0"/>
              <a:t> </a:t>
            </a:r>
            <a:r>
              <a:rPr lang="en-US" dirty="0" err="1"/>
              <a:t>geheugenplaats</a:t>
            </a:r>
            <a:r>
              <a:rPr lang="en-US" dirty="0"/>
              <a:t>. </a:t>
            </a:r>
            <a:endParaRPr lang="nl-NL" dirty="0"/>
          </a:p>
        </p:txBody>
      </p: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E7060BDA-8F5D-E836-234D-C7BBDFF808FC}"/>
              </a:ext>
            </a:extLst>
          </p:cNvPr>
          <p:cNvSpPr/>
          <p:nvPr/>
        </p:nvSpPr>
        <p:spPr>
          <a:xfrm>
            <a:off x="8251722" y="3006343"/>
            <a:ext cx="3785420" cy="885721"/>
          </a:xfrm>
          <a:prstGeom prst="wedgeRoundRectCallout">
            <a:avLst>
              <a:gd name="adj1" fmla="val -66807"/>
              <a:gd name="adj2" fmla="val 42234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Val me pas </a:t>
            </a:r>
            <a:r>
              <a:rPr lang="en-US" dirty="0" err="1"/>
              <a:t>lastig</a:t>
            </a:r>
            <a:r>
              <a:rPr lang="en-US" dirty="0"/>
              <a:t> </a:t>
            </a:r>
            <a:r>
              <a:rPr lang="en-US" dirty="0" err="1"/>
              <a:t>als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andere</a:t>
            </a:r>
            <a:r>
              <a:rPr lang="en-US" dirty="0"/>
              <a:t> </a:t>
            </a:r>
            <a:r>
              <a:rPr lang="en-US" dirty="0" err="1"/>
              <a:t>taak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bericht</a:t>
            </a:r>
            <a:r>
              <a:rPr lang="en-US" dirty="0"/>
              <a:t> in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rij</a:t>
            </a:r>
            <a:r>
              <a:rPr lang="en-US" dirty="0"/>
              <a:t> </a:t>
            </a:r>
            <a:r>
              <a:rPr lang="en-US" dirty="0" err="1"/>
              <a:t>heeft</a:t>
            </a:r>
            <a:r>
              <a:rPr lang="en-US" dirty="0"/>
              <a:t> </a:t>
            </a:r>
            <a:r>
              <a:rPr lang="en-US" dirty="0" err="1"/>
              <a:t>geplaatst</a:t>
            </a:r>
            <a:r>
              <a:rPr lang="en-US" dirty="0"/>
              <a:t>.</a:t>
            </a:r>
            <a:endParaRPr lang="nl-NL" dirty="0"/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E5CA539D-3716-DCFB-89FB-12ADEEBCF280}"/>
              </a:ext>
            </a:extLst>
          </p:cNvPr>
          <p:cNvSpPr/>
          <p:nvPr/>
        </p:nvSpPr>
        <p:spPr>
          <a:xfrm>
            <a:off x="6359012" y="5241646"/>
            <a:ext cx="3785420" cy="885721"/>
          </a:xfrm>
          <a:prstGeom prst="wedgeRoundRectCallout">
            <a:avLst>
              <a:gd name="adj1" fmla="val -61612"/>
              <a:gd name="adj2" fmla="val -117618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Start me op </a:t>
            </a:r>
            <a:r>
              <a:rPr lang="en-US" dirty="0" err="1"/>
              <a:t>als</a:t>
            </a:r>
            <a:r>
              <a:rPr lang="en-US" dirty="0"/>
              <a:t> er </a:t>
            </a:r>
            <a:r>
              <a:rPr lang="en-US" dirty="0" err="1"/>
              <a:t>een</a:t>
            </a:r>
            <a:r>
              <a:rPr lang="en-US" dirty="0"/>
              <a:t> timer </a:t>
            </a:r>
            <a:r>
              <a:rPr lang="en-US" dirty="0" err="1"/>
              <a:t>verstreken</a:t>
            </a:r>
            <a:r>
              <a:rPr lang="en-US" dirty="0"/>
              <a:t> is. DIT IS ANDERS DAN VTASKDELAY!</a:t>
            </a:r>
            <a:endParaRPr lang="nl-NL" dirty="0"/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9636B61B-CB9F-3634-737C-F8D404B266D3}"/>
              </a:ext>
            </a:extLst>
          </p:cNvPr>
          <p:cNvSpPr/>
          <p:nvPr/>
        </p:nvSpPr>
        <p:spPr>
          <a:xfrm>
            <a:off x="8251722" y="4306329"/>
            <a:ext cx="3785420" cy="885721"/>
          </a:xfrm>
          <a:prstGeom prst="wedgeRoundRectCallout">
            <a:avLst>
              <a:gd name="adj1" fmla="val -58235"/>
              <a:gd name="adj2" fmla="val -38803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Val me pas </a:t>
            </a:r>
            <a:r>
              <a:rPr lang="en-US" dirty="0" err="1"/>
              <a:t>lastig</a:t>
            </a:r>
            <a:r>
              <a:rPr lang="en-US" dirty="0"/>
              <a:t> </a:t>
            </a:r>
            <a:r>
              <a:rPr lang="en-US" dirty="0" err="1"/>
              <a:t>als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andere</a:t>
            </a:r>
            <a:r>
              <a:rPr lang="en-US" dirty="0"/>
              <a:t> </a:t>
            </a:r>
            <a:r>
              <a:rPr lang="en-US" dirty="0" err="1"/>
              <a:t>taak</a:t>
            </a:r>
            <a:r>
              <a:rPr lang="en-US" dirty="0"/>
              <a:t> </a:t>
            </a:r>
            <a:r>
              <a:rPr lang="en-US" dirty="0" err="1"/>
              <a:t>mij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“</a:t>
            </a:r>
            <a:r>
              <a:rPr lang="en-US" dirty="0" err="1"/>
              <a:t>sleutel</a:t>
            </a:r>
            <a:r>
              <a:rPr lang="en-US" dirty="0"/>
              <a:t>” </a:t>
            </a:r>
            <a:r>
              <a:rPr lang="en-US" dirty="0" err="1"/>
              <a:t>heeft</a:t>
            </a:r>
            <a:r>
              <a:rPr lang="en-US" dirty="0"/>
              <a:t> </a:t>
            </a:r>
            <a:r>
              <a:rPr lang="en-US" dirty="0" err="1"/>
              <a:t>gegeven</a:t>
            </a:r>
            <a:r>
              <a:rPr lang="en-US" dirty="0"/>
              <a:t>.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402146220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13F5BF-C4B7-9EB9-E990-C364905284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5B479D-EA41-BF69-F2E0-E82860F8A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18659B-0B2B-1AE6-EA98-3F316FFB1F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1970</a:t>
            </a:r>
          </a:p>
          <a:p>
            <a:pPr lvl="1"/>
            <a:r>
              <a:rPr lang="en-US" dirty="0"/>
              <a:t>Unix</a:t>
            </a:r>
          </a:p>
          <a:p>
            <a:pPr lvl="1"/>
            <a:r>
              <a:rPr lang="en-US" dirty="0"/>
              <a:t>PDP 11 with VT100 terminals</a:t>
            </a:r>
          </a:p>
          <a:p>
            <a:pPr lvl="1"/>
            <a:r>
              <a:rPr lang="en-US" dirty="0"/>
              <a:t>inherently multitasking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1981</a:t>
            </a:r>
          </a:p>
          <a:p>
            <a:pPr lvl="1"/>
            <a:r>
              <a:rPr lang="en-US" dirty="0"/>
              <a:t>PC DOS, Bill Gates &amp; Microsoft</a:t>
            </a:r>
          </a:p>
          <a:p>
            <a:endParaRPr lang="en-US" dirty="0"/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1BEEA4BE-DB53-B656-E58D-BE962A2846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2402" y="180647"/>
            <a:ext cx="2496643" cy="3325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02B07244-2F9C-6382-676D-64495BF7D2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372" y="4877545"/>
            <a:ext cx="3294396" cy="1823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3CCA7BFD-06CE-0A20-2401-753EA33EAC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8906" y="91093"/>
            <a:ext cx="1953302" cy="1734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14">
            <a:extLst>
              <a:ext uri="{FF2B5EF4-FFF2-40B4-BE49-F238E27FC236}">
                <a16:creationId xmlns:a16="http://schemas.microsoft.com/office/drawing/2014/main" id="{16A9052D-C7E1-0058-B9EE-201B59431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9511" y="1296324"/>
            <a:ext cx="1953302" cy="1734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4">
            <a:extLst>
              <a:ext uri="{FF2B5EF4-FFF2-40B4-BE49-F238E27FC236}">
                <a16:creationId xmlns:a16="http://schemas.microsoft.com/office/drawing/2014/main" id="{2BE3E0CD-0023-36F0-C42C-318F80B3FA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2039" y="2298527"/>
            <a:ext cx="1953302" cy="1734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CFDC3F2-22E7-99F1-CD2E-5A72D5D60C64}"/>
              </a:ext>
            </a:extLst>
          </p:cNvPr>
          <p:cNvCxnSpPr>
            <a:stCxn id="2056" idx="3"/>
            <a:endCxn id="2062" idx="1"/>
          </p:cNvCxnSpPr>
          <p:nvPr/>
        </p:nvCxnSpPr>
        <p:spPr>
          <a:xfrm flipV="1">
            <a:off x="8319045" y="958359"/>
            <a:ext cx="1189861" cy="88505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3E5BE42-60D4-1AEA-62D7-31FF61C976A3}"/>
              </a:ext>
            </a:extLst>
          </p:cNvPr>
          <p:cNvCxnSpPr>
            <a:cxnSpLocks/>
            <a:stCxn id="2056" idx="3"/>
            <a:endCxn id="4" idx="1"/>
          </p:cNvCxnSpPr>
          <p:nvPr/>
        </p:nvCxnSpPr>
        <p:spPr>
          <a:xfrm>
            <a:off x="8319045" y="1843411"/>
            <a:ext cx="1760466" cy="32017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6017936-7C48-0453-B353-2C3C78C14F76}"/>
              </a:ext>
            </a:extLst>
          </p:cNvPr>
          <p:cNvCxnSpPr>
            <a:cxnSpLocks/>
            <a:stCxn id="2056" idx="3"/>
            <a:endCxn id="6" idx="1"/>
          </p:cNvCxnSpPr>
          <p:nvPr/>
        </p:nvCxnSpPr>
        <p:spPr>
          <a:xfrm>
            <a:off x="8319045" y="1843411"/>
            <a:ext cx="942994" cy="132238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52" name="Picture 4">
            <a:extLst>
              <a:ext uri="{FF2B5EF4-FFF2-40B4-BE49-F238E27FC236}">
                <a16:creationId xmlns:a16="http://schemas.microsoft.com/office/drawing/2014/main" id="{9FBBA91C-983E-1664-3405-B7688060C5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2402" y="3827145"/>
            <a:ext cx="4970079" cy="2874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342627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555C81-D620-9725-CB94-8E35628672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40B749-6310-2017-B8F7-75B82949B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-234643"/>
            <a:ext cx="7393859" cy="1325563"/>
          </a:xfrm>
        </p:spPr>
        <p:txBody>
          <a:bodyPr/>
          <a:lstStyle/>
          <a:p>
            <a:r>
              <a:rPr lang="nl-NL" dirty="0" err="1"/>
              <a:t>xSemaphoreTake</a:t>
            </a:r>
            <a:r>
              <a:rPr lang="nl-NL" dirty="0"/>
              <a:t>  </a:t>
            </a:r>
            <a:r>
              <a:rPr lang="nl-NL" dirty="0" err="1"/>
              <a:t>aka</a:t>
            </a:r>
            <a:r>
              <a:rPr lang="nl-NL" dirty="0"/>
              <a:t> </a:t>
            </a:r>
            <a:r>
              <a:rPr lang="nl-NL" dirty="0" err="1"/>
              <a:t>mutex</a:t>
            </a:r>
            <a:endParaRPr lang="nl-NL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9291DE-6813-7281-EEA2-6B094212AD72}"/>
              </a:ext>
            </a:extLst>
          </p:cNvPr>
          <p:cNvSpPr txBox="1"/>
          <p:nvPr/>
        </p:nvSpPr>
        <p:spPr>
          <a:xfrm>
            <a:off x="87274" y="6286597"/>
            <a:ext cx="123407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dirty="0">
                <a:hlinkClick r:id="rId2"/>
              </a:rPr>
              <a:t>https://www.freertos.org/Documentation/02-Kernel/04-API-references/10-Semaphore-and-Mutexes/12-xSemaphoreTake</a:t>
            </a:r>
            <a:endParaRPr lang="nl-NL" dirty="0"/>
          </a:p>
          <a:p>
            <a:endParaRPr lang="nl-N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226DF2-B9A3-A227-B321-76F9D71723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1655" y="3086052"/>
            <a:ext cx="4048690" cy="685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49500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C36704-DF7C-9A10-007F-E89A5289CC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17937D8-BD46-FDF9-7A6A-9328F3D0D9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6229" y="1071365"/>
            <a:ext cx="8535591" cy="502990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1A25A52-55D9-27D0-BCF7-ACC9424E0D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155" y="0"/>
            <a:ext cx="1818968" cy="1325563"/>
          </a:xfrm>
        </p:spPr>
        <p:txBody>
          <a:bodyPr/>
          <a:lstStyle/>
          <a:p>
            <a:r>
              <a:rPr lang="nl-NL" sz="3600" dirty="0" err="1"/>
              <a:t>Mutex</a:t>
            </a:r>
            <a:endParaRPr lang="nl-NL" dirty="0"/>
          </a:p>
        </p:txBody>
      </p:sp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3A9DC98C-9BFD-E89D-ED69-638FA148BBF4}"/>
              </a:ext>
            </a:extLst>
          </p:cNvPr>
          <p:cNvSpPr/>
          <p:nvPr/>
        </p:nvSpPr>
        <p:spPr>
          <a:xfrm>
            <a:off x="5319251" y="304091"/>
            <a:ext cx="4866968" cy="767274"/>
          </a:xfrm>
          <a:prstGeom prst="wedgeRoundRectCallout">
            <a:avLst>
              <a:gd name="adj1" fmla="val -35967"/>
              <a:gd name="adj2" fmla="val 95020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Deze</a:t>
            </a:r>
            <a:r>
              <a:rPr lang="en-US" dirty="0"/>
              <a:t> resource </a:t>
            </a:r>
            <a:r>
              <a:rPr lang="en-US" dirty="0" err="1"/>
              <a:t>willen</a:t>
            </a:r>
            <a:r>
              <a:rPr lang="en-US" dirty="0"/>
              <a:t> de taken </a:t>
            </a:r>
            <a:r>
              <a:rPr lang="en-US" dirty="0" err="1"/>
              <a:t>benaderen</a:t>
            </a:r>
            <a:r>
              <a:rPr lang="en-US" dirty="0"/>
              <a:t>.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095425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74737C-A94F-C2CB-55E8-62BA7C2E79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D83018-57E1-9E6C-9C9B-3605C181D5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155" y="0"/>
            <a:ext cx="1818968" cy="1325563"/>
          </a:xfrm>
        </p:spPr>
        <p:txBody>
          <a:bodyPr/>
          <a:lstStyle/>
          <a:p>
            <a:r>
              <a:rPr lang="nl-NL" sz="3600" dirty="0" err="1"/>
              <a:t>Mutex</a:t>
            </a:r>
            <a:endParaRPr lang="nl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B76143-C271-A904-59CF-B8E9D86A27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901" y="0"/>
            <a:ext cx="7924198" cy="6858000"/>
          </a:xfrm>
          <a:prstGeom prst="rect">
            <a:avLst/>
          </a:prstGeom>
        </p:spPr>
      </p:pic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AD40A700-C81C-C203-9B22-111DC354184A}"/>
              </a:ext>
            </a:extLst>
          </p:cNvPr>
          <p:cNvSpPr/>
          <p:nvPr/>
        </p:nvSpPr>
        <p:spPr>
          <a:xfrm>
            <a:off x="7108723" y="754447"/>
            <a:ext cx="4866968" cy="767274"/>
          </a:xfrm>
          <a:prstGeom prst="wedgeRoundRectCallout">
            <a:avLst>
              <a:gd name="adj1" fmla="val -28694"/>
              <a:gd name="adj2" fmla="val 191129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Pas </a:t>
            </a:r>
            <a:r>
              <a:rPr lang="en-US" dirty="0" err="1"/>
              <a:t>als</a:t>
            </a:r>
            <a:r>
              <a:rPr lang="en-US" dirty="0"/>
              <a:t> </a:t>
            </a:r>
            <a:r>
              <a:rPr lang="en-US" dirty="0" err="1"/>
              <a:t>ik</a:t>
            </a:r>
            <a:r>
              <a:rPr lang="en-US" dirty="0"/>
              <a:t> de "key" </a:t>
            </a:r>
            <a:r>
              <a:rPr lang="en-US" dirty="0" err="1"/>
              <a:t>heb</a:t>
            </a:r>
            <a:r>
              <a:rPr lang="en-US" dirty="0"/>
              <a:t> </a:t>
            </a:r>
            <a:r>
              <a:rPr lang="en-US" dirty="0" err="1"/>
              <a:t>kan</a:t>
            </a:r>
            <a:r>
              <a:rPr lang="en-US" dirty="0"/>
              <a:t> </a:t>
            </a:r>
            <a:r>
              <a:rPr lang="en-US" dirty="0" err="1"/>
              <a:t>ik</a:t>
            </a:r>
            <a:r>
              <a:rPr lang="en-US" dirty="0"/>
              <a:t> </a:t>
            </a:r>
            <a:r>
              <a:rPr lang="en-US" dirty="0" err="1"/>
              <a:t>verder</a:t>
            </a:r>
            <a:r>
              <a:rPr lang="en-US" dirty="0"/>
              <a:t>...</a:t>
            </a:r>
            <a:endParaRPr lang="nl-NL" dirty="0"/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1DF88DBF-947F-19A1-DE8F-3C61149B0C3B}"/>
              </a:ext>
            </a:extLst>
          </p:cNvPr>
          <p:cNvSpPr/>
          <p:nvPr/>
        </p:nvSpPr>
        <p:spPr>
          <a:xfrm>
            <a:off x="7108723" y="4475957"/>
            <a:ext cx="4866968" cy="617153"/>
          </a:xfrm>
          <a:prstGeom prst="wedgeRoundRectCallout">
            <a:avLst>
              <a:gd name="adj1" fmla="val -65260"/>
              <a:gd name="adj2" fmla="val -38251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Hier </a:t>
            </a:r>
            <a:r>
              <a:rPr lang="en-US" dirty="0" err="1"/>
              <a:t>geef</a:t>
            </a:r>
            <a:r>
              <a:rPr lang="en-US" dirty="0"/>
              <a:t> </a:t>
            </a:r>
            <a:r>
              <a:rPr lang="en-US" dirty="0" err="1"/>
              <a:t>ik</a:t>
            </a:r>
            <a:r>
              <a:rPr lang="en-US" dirty="0"/>
              <a:t> de "key" </a:t>
            </a:r>
            <a:r>
              <a:rPr lang="en-US" dirty="0" err="1"/>
              <a:t>terug</a:t>
            </a:r>
            <a:r>
              <a:rPr lang="en-US" dirty="0"/>
              <a:t>...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834360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4DADE5-3F97-CDC6-0D63-0FF4B4F8A6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875B913D-75B4-35BC-BAEF-DF8E72D237E7}"/>
              </a:ext>
            </a:extLst>
          </p:cNvPr>
          <p:cNvSpPr/>
          <p:nvPr/>
        </p:nvSpPr>
        <p:spPr>
          <a:xfrm>
            <a:off x="6096000" y="4528469"/>
            <a:ext cx="5732206" cy="1676400"/>
          </a:xfrm>
          <a:prstGeom prst="wedgeRoundRectCallout">
            <a:avLst>
              <a:gd name="adj1" fmla="val 8723"/>
              <a:gd name="adj2" fmla="val -94035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Disclaimer: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Code is </a:t>
            </a:r>
            <a:r>
              <a:rPr lang="en-US" dirty="0" err="1"/>
              <a:t>niet</a:t>
            </a:r>
            <a:r>
              <a:rPr lang="en-US" dirty="0"/>
              <a:t> </a:t>
            </a:r>
            <a:r>
              <a:rPr lang="en-US" dirty="0" err="1"/>
              <a:t>volgens</a:t>
            </a:r>
            <a:r>
              <a:rPr lang="en-US" dirty="0"/>
              <a:t> code </a:t>
            </a:r>
            <a:r>
              <a:rPr lang="en-US" dirty="0" err="1"/>
              <a:t>richtlijnen</a:t>
            </a:r>
            <a:r>
              <a:rPr lang="en-US" dirty="0"/>
              <a:t> om het compact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houden</a:t>
            </a:r>
            <a:r>
              <a:rPr lang="en-US" dirty="0"/>
              <a:t>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Geen </a:t>
            </a:r>
            <a:r>
              <a:rPr lang="en-US" dirty="0" err="1"/>
              <a:t>cpp</a:t>
            </a:r>
            <a:r>
              <a:rPr lang="en-US" dirty="0"/>
              <a:t>/</a:t>
            </a:r>
            <a:r>
              <a:rPr lang="en-US" dirty="0" err="1"/>
              <a:t>hpp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Geen </a:t>
            </a:r>
            <a:r>
              <a:rPr lang="en-US" dirty="0" err="1"/>
              <a:t>Doxygen</a:t>
            </a:r>
            <a:endParaRPr lang="nl-NL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92AD620-69BB-9373-2026-4D7FC0990FE1}"/>
              </a:ext>
            </a:extLst>
          </p:cNvPr>
          <p:cNvSpPr txBox="1">
            <a:spLocks/>
          </p:cNvSpPr>
          <p:nvPr/>
        </p:nvSpPr>
        <p:spPr>
          <a:xfrm>
            <a:off x="0" y="-234643"/>
            <a:ext cx="52578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sz="3600" dirty="0" err="1"/>
              <a:t>Mutex</a:t>
            </a:r>
            <a:endParaRPr lang="nl-NL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A934A1D-150A-C92F-ACC7-D79D74BD65E1}"/>
              </a:ext>
            </a:extLst>
          </p:cNvPr>
          <p:cNvSpPr txBox="1"/>
          <p:nvPr/>
        </p:nvSpPr>
        <p:spPr>
          <a:xfrm>
            <a:off x="363794" y="1758480"/>
            <a:ext cx="11411201" cy="20928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Let's try!!!!</a:t>
            </a:r>
          </a:p>
          <a:p>
            <a:r>
              <a:rPr lang="en-US" sz="4000" dirty="0"/>
              <a:t>See:</a:t>
            </a:r>
          </a:p>
          <a:p>
            <a:r>
              <a:rPr lang="en-US" dirty="0">
                <a:hlinkClick r:id="rId2"/>
              </a:rPr>
              <a:t>https://github.com/HU-TI-DEV/TI-S3/blob/main/programma/lesprogramma/programma-OS-STD-Code.md#Mutex</a:t>
            </a:r>
            <a:endParaRPr lang="en-US" dirty="0"/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57952320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A4A1EF-5EA6-16D3-6A96-AB79497F24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D61357-DA5A-3F5C-B793-6DA456385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Tasks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DA3B0A-6610-4BBF-384E-7FF1F6F4CE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Need be small &amp; short</a:t>
            </a:r>
          </a:p>
          <a:p>
            <a:r>
              <a:rPr lang="en-US" dirty="0"/>
              <a:t>Need to give over the power by:</a:t>
            </a:r>
          </a:p>
          <a:p>
            <a:pPr lvl="1"/>
            <a:r>
              <a:rPr lang="en-US" dirty="0"/>
              <a:t>Timer (</a:t>
            </a:r>
            <a:r>
              <a:rPr lang="en-US" dirty="0" err="1"/>
              <a:t>vtaskdelay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waiting on </a:t>
            </a:r>
            <a:r>
              <a:rPr lang="en-US" dirty="0" err="1"/>
              <a:t>eventgroups</a:t>
            </a:r>
            <a:r>
              <a:rPr lang="en-US" dirty="0"/>
              <a:t> (</a:t>
            </a:r>
            <a:r>
              <a:rPr lang="nl-NL" dirty="0" err="1"/>
              <a:t>xEventGroupWaitBits</a:t>
            </a:r>
            <a:r>
              <a:rPr lang="nl-NL" dirty="0"/>
              <a:t>)</a:t>
            </a:r>
          </a:p>
          <a:p>
            <a:pPr lvl="1"/>
            <a:r>
              <a:rPr lang="en-US" dirty="0"/>
              <a:t>waiting on queues (</a:t>
            </a:r>
            <a:r>
              <a:rPr lang="nl-NL" dirty="0" err="1"/>
              <a:t>xQueueReceive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waiting on semaphores/mutex (</a:t>
            </a:r>
            <a:r>
              <a:rPr lang="nl-NL" dirty="0" err="1"/>
              <a:t>xSemaphoreTake</a:t>
            </a:r>
            <a:r>
              <a:rPr lang="en-US" dirty="0"/>
              <a:t>)</a:t>
            </a:r>
          </a:p>
          <a:p>
            <a:pPr lvl="1"/>
            <a:r>
              <a:rPr lang="en-US" b="1" dirty="0"/>
              <a:t>start after timer (</a:t>
            </a:r>
            <a:r>
              <a:rPr lang="nl-NL" b="1" dirty="0" err="1"/>
              <a:t>xTimerCreate</a:t>
            </a:r>
            <a:r>
              <a:rPr lang="nl-NL" b="1" dirty="0"/>
              <a:t>)* </a:t>
            </a:r>
            <a:r>
              <a:rPr lang="en-US" b="1" dirty="0"/>
              <a:t>  </a:t>
            </a:r>
          </a:p>
          <a:p>
            <a:pPr lvl="1"/>
            <a:endParaRPr lang="en-US" dirty="0"/>
          </a:p>
          <a:p>
            <a:pPr lvl="1"/>
            <a:endParaRPr lang="nl-NL" dirty="0"/>
          </a:p>
        </p:txBody>
      </p:sp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7CD26E35-787B-0BC1-988F-31EFAA4F2EB2}"/>
              </a:ext>
            </a:extLst>
          </p:cNvPr>
          <p:cNvSpPr/>
          <p:nvPr/>
        </p:nvSpPr>
        <p:spPr>
          <a:xfrm>
            <a:off x="4277032" y="365126"/>
            <a:ext cx="3785420" cy="667262"/>
          </a:xfrm>
          <a:prstGeom prst="wedgeRoundRectCallout">
            <a:avLst>
              <a:gd name="adj1" fmla="val -55378"/>
              <a:gd name="adj2" fmla="val 335411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Val me pas </a:t>
            </a:r>
            <a:r>
              <a:rPr lang="en-US" dirty="0" err="1"/>
              <a:t>lastig</a:t>
            </a:r>
            <a:r>
              <a:rPr lang="en-US" dirty="0"/>
              <a:t> over “x” </a:t>
            </a:r>
            <a:r>
              <a:rPr lang="en-US" dirty="0" err="1"/>
              <a:t>tijd</a:t>
            </a:r>
            <a:r>
              <a:rPr lang="en-US" dirty="0"/>
              <a:t>... tot dan </a:t>
            </a:r>
            <a:r>
              <a:rPr lang="en-US" dirty="0" err="1"/>
              <a:t>wil</a:t>
            </a:r>
            <a:r>
              <a:rPr lang="en-US" dirty="0"/>
              <a:t> </a:t>
            </a:r>
            <a:r>
              <a:rPr lang="en-US" dirty="0" err="1"/>
              <a:t>ik</a:t>
            </a:r>
            <a:r>
              <a:rPr lang="en-US" dirty="0"/>
              <a:t> in </a:t>
            </a:r>
            <a:r>
              <a:rPr lang="en-US" dirty="0" err="1"/>
              <a:t>ieder</a:t>
            </a:r>
            <a:r>
              <a:rPr lang="en-US" dirty="0"/>
              <a:t> </a:t>
            </a:r>
            <a:r>
              <a:rPr lang="en-US" dirty="0" err="1"/>
              <a:t>geval</a:t>
            </a:r>
            <a:r>
              <a:rPr lang="en-US" dirty="0"/>
              <a:t> </a:t>
            </a:r>
            <a:r>
              <a:rPr lang="en-US" dirty="0" err="1"/>
              <a:t>niets</a:t>
            </a:r>
            <a:r>
              <a:rPr lang="en-US" dirty="0"/>
              <a:t> </a:t>
            </a:r>
            <a:r>
              <a:rPr lang="en-US" dirty="0" err="1"/>
              <a:t>doen</a:t>
            </a:r>
            <a:r>
              <a:rPr lang="en-US" dirty="0"/>
              <a:t>.</a:t>
            </a:r>
            <a:endParaRPr lang="nl-NL" dirty="0"/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7663CD23-F64E-6CC9-66FD-D560A5A3E54E}"/>
              </a:ext>
            </a:extLst>
          </p:cNvPr>
          <p:cNvSpPr/>
          <p:nvPr/>
        </p:nvSpPr>
        <p:spPr>
          <a:xfrm>
            <a:off x="7568380" y="1297858"/>
            <a:ext cx="3785420" cy="1195029"/>
          </a:xfrm>
          <a:prstGeom prst="wedgeRoundRectCallout">
            <a:avLst>
              <a:gd name="adj1" fmla="val -50443"/>
              <a:gd name="adj2" fmla="val 95714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Val me pas </a:t>
            </a:r>
            <a:r>
              <a:rPr lang="en-US" dirty="0" err="1"/>
              <a:t>lastig</a:t>
            </a:r>
            <a:r>
              <a:rPr lang="en-US" dirty="0"/>
              <a:t> </a:t>
            </a:r>
            <a:r>
              <a:rPr lang="en-US" dirty="0" err="1"/>
              <a:t>als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andere</a:t>
            </a:r>
            <a:r>
              <a:rPr lang="en-US" dirty="0"/>
              <a:t> </a:t>
            </a:r>
            <a:r>
              <a:rPr lang="en-US" dirty="0" err="1"/>
              <a:t>taak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bitje</a:t>
            </a:r>
            <a:r>
              <a:rPr lang="en-US" dirty="0"/>
              <a:t> </a:t>
            </a:r>
            <a:r>
              <a:rPr lang="en-US" dirty="0" err="1"/>
              <a:t>heeft</a:t>
            </a:r>
            <a:r>
              <a:rPr lang="en-US" dirty="0"/>
              <a:t> </a:t>
            </a:r>
            <a:r>
              <a:rPr lang="en-US" dirty="0" err="1"/>
              <a:t>geset</a:t>
            </a:r>
            <a:r>
              <a:rPr lang="en-US" dirty="0"/>
              <a:t> in </a:t>
            </a:r>
            <a:r>
              <a:rPr lang="en-US" dirty="0" err="1"/>
              <a:t>een</a:t>
            </a:r>
            <a:r>
              <a:rPr lang="en-US" dirty="0"/>
              <a:t> of </a:t>
            </a:r>
            <a:r>
              <a:rPr lang="en-US" dirty="0" err="1"/>
              <a:t>andere</a:t>
            </a:r>
            <a:r>
              <a:rPr lang="en-US" dirty="0"/>
              <a:t> </a:t>
            </a:r>
            <a:r>
              <a:rPr lang="en-US" dirty="0" err="1"/>
              <a:t>geheugenplaats</a:t>
            </a:r>
            <a:r>
              <a:rPr lang="en-US" dirty="0"/>
              <a:t>. </a:t>
            </a:r>
            <a:endParaRPr lang="nl-NL" dirty="0"/>
          </a:p>
        </p:txBody>
      </p: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1C4AD234-A324-9A58-C8F6-C1C17DE47BD3}"/>
              </a:ext>
            </a:extLst>
          </p:cNvPr>
          <p:cNvSpPr/>
          <p:nvPr/>
        </p:nvSpPr>
        <p:spPr>
          <a:xfrm>
            <a:off x="8251722" y="3006343"/>
            <a:ext cx="3785420" cy="885721"/>
          </a:xfrm>
          <a:prstGeom prst="wedgeRoundRectCallout">
            <a:avLst>
              <a:gd name="adj1" fmla="val -66807"/>
              <a:gd name="adj2" fmla="val 42234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Val me pas </a:t>
            </a:r>
            <a:r>
              <a:rPr lang="en-US" dirty="0" err="1"/>
              <a:t>lastig</a:t>
            </a:r>
            <a:r>
              <a:rPr lang="en-US" dirty="0"/>
              <a:t> </a:t>
            </a:r>
            <a:r>
              <a:rPr lang="en-US" dirty="0" err="1"/>
              <a:t>als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andere</a:t>
            </a:r>
            <a:r>
              <a:rPr lang="en-US" dirty="0"/>
              <a:t> </a:t>
            </a:r>
            <a:r>
              <a:rPr lang="en-US" dirty="0" err="1"/>
              <a:t>taak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bericht</a:t>
            </a:r>
            <a:r>
              <a:rPr lang="en-US" dirty="0"/>
              <a:t> in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rij</a:t>
            </a:r>
            <a:r>
              <a:rPr lang="en-US" dirty="0"/>
              <a:t> </a:t>
            </a:r>
            <a:r>
              <a:rPr lang="en-US" dirty="0" err="1"/>
              <a:t>heeft</a:t>
            </a:r>
            <a:r>
              <a:rPr lang="en-US" dirty="0"/>
              <a:t> </a:t>
            </a:r>
            <a:r>
              <a:rPr lang="en-US" dirty="0" err="1"/>
              <a:t>geplaatst</a:t>
            </a:r>
            <a:r>
              <a:rPr lang="en-US" dirty="0"/>
              <a:t>.</a:t>
            </a:r>
            <a:endParaRPr lang="nl-NL" dirty="0"/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160EC1BA-11C6-4373-2859-F7F3BE299D0C}"/>
              </a:ext>
            </a:extLst>
          </p:cNvPr>
          <p:cNvSpPr/>
          <p:nvPr/>
        </p:nvSpPr>
        <p:spPr>
          <a:xfrm>
            <a:off x="6359012" y="5241646"/>
            <a:ext cx="3785420" cy="885721"/>
          </a:xfrm>
          <a:prstGeom prst="wedgeRoundRectCallout">
            <a:avLst>
              <a:gd name="adj1" fmla="val -61612"/>
              <a:gd name="adj2" fmla="val -117618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Start me op </a:t>
            </a:r>
            <a:r>
              <a:rPr lang="en-US" dirty="0" err="1"/>
              <a:t>als</a:t>
            </a:r>
            <a:r>
              <a:rPr lang="en-US" dirty="0"/>
              <a:t> er </a:t>
            </a:r>
            <a:r>
              <a:rPr lang="en-US" dirty="0" err="1"/>
              <a:t>een</a:t>
            </a:r>
            <a:r>
              <a:rPr lang="en-US" dirty="0"/>
              <a:t> timer </a:t>
            </a:r>
            <a:r>
              <a:rPr lang="en-US" dirty="0" err="1"/>
              <a:t>verstreken</a:t>
            </a:r>
            <a:r>
              <a:rPr lang="en-US" dirty="0"/>
              <a:t> is. DIT IS ANDERS DAN VTASKDELAY!</a:t>
            </a:r>
            <a:endParaRPr lang="nl-NL" dirty="0"/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2F768052-FA06-145B-C64A-C072AFBB434C}"/>
              </a:ext>
            </a:extLst>
          </p:cNvPr>
          <p:cNvSpPr/>
          <p:nvPr/>
        </p:nvSpPr>
        <p:spPr>
          <a:xfrm>
            <a:off x="8251722" y="4306329"/>
            <a:ext cx="3785420" cy="885721"/>
          </a:xfrm>
          <a:prstGeom prst="wedgeRoundRectCallout">
            <a:avLst>
              <a:gd name="adj1" fmla="val -58235"/>
              <a:gd name="adj2" fmla="val -38803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Val me pas </a:t>
            </a:r>
            <a:r>
              <a:rPr lang="en-US" dirty="0" err="1"/>
              <a:t>lastig</a:t>
            </a:r>
            <a:r>
              <a:rPr lang="en-US" dirty="0"/>
              <a:t> </a:t>
            </a:r>
            <a:r>
              <a:rPr lang="en-US" dirty="0" err="1"/>
              <a:t>als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andere</a:t>
            </a:r>
            <a:r>
              <a:rPr lang="en-US" dirty="0"/>
              <a:t> </a:t>
            </a:r>
            <a:r>
              <a:rPr lang="en-US" dirty="0" err="1"/>
              <a:t>taak</a:t>
            </a:r>
            <a:r>
              <a:rPr lang="en-US" dirty="0"/>
              <a:t> </a:t>
            </a:r>
            <a:r>
              <a:rPr lang="en-US" dirty="0" err="1"/>
              <a:t>mij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“</a:t>
            </a:r>
            <a:r>
              <a:rPr lang="en-US" dirty="0" err="1"/>
              <a:t>sleutel</a:t>
            </a:r>
            <a:r>
              <a:rPr lang="en-US" dirty="0"/>
              <a:t>” </a:t>
            </a:r>
            <a:r>
              <a:rPr lang="en-US" dirty="0" err="1"/>
              <a:t>heeft</a:t>
            </a:r>
            <a:r>
              <a:rPr lang="en-US" dirty="0"/>
              <a:t> </a:t>
            </a:r>
            <a:r>
              <a:rPr lang="en-US" dirty="0" err="1"/>
              <a:t>gegeven</a:t>
            </a:r>
            <a:r>
              <a:rPr lang="en-US" dirty="0"/>
              <a:t>.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087613271"/>
      </p:ext>
    </p:extLst>
  </p:cSld>
  <p:clrMapOvr>
    <a:masterClrMapping/>
  </p:clrMapOvr>
  <p:transition spd="slow">
    <p:push dir="u"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F103C9-2B1E-DB23-E5BD-34EB282A7B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1AD6A6D6-F622-0E1A-0D22-FEF80ECA2F10}"/>
              </a:ext>
            </a:extLst>
          </p:cNvPr>
          <p:cNvSpPr/>
          <p:nvPr/>
        </p:nvSpPr>
        <p:spPr>
          <a:xfrm>
            <a:off x="6096000" y="4528469"/>
            <a:ext cx="5732206" cy="1676400"/>
          </a:xfrm>
          <a:prstGeom prst="wedgeRoundRectCallout">
            <a:avLst>
              <a:gd name="adj1" fmla="val 8723"/>
              <a:gd name="adj2" fmla="val -94035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Disclaimer: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Code is </a:t>
            </a:r>
            <a:r>
              <a:rPr lang="en-US" dirty="0" err="1"/>
              <a:t>niet</a:t>
            </a:r>
            <a:r>
              <a:rPr lang="en-US" dirty="0"/>
              <a:t> </a:t>
            </a:r>
            <a:r>
              <a:rPr lang="en-US" dirty="0" err="1"/>
              <a:t>volgens</a:t>
            </a:r>
            <a:r>
              <a:rPr lang="en-US" dirty="0"/>
              <a:t> code </a:t>
            </a:r>
            <a:r>
              <a:rPr lang="en-US" dirty="0" err="1"/>
              <a:t>richtlijnen</a:t>
            </a:r>
            <a:r>
              <a:rPr lang="en-US" dirty="0"/>
              <a:t> om het compact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houden</a:t>
            </a:r>
            <a:r>
              <a:rPr lang="en-US" dirty="0"/>
              <a:t>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Geen </a:t>
            </a:r>
            <a:r>
              <a:rPr lang="en-US" dirty="0" err="1"/>
              <a:t>cpp</a:t>
            </a:r>
            <a:r>
              <a:rPr lang="en-US" dirty="0"/>
              <a:t>/</a:t>
            </a:r>
            <a:r>
              <a:rPr lang="en-US" dirty="0" err="1"/>
              <a:t>hpp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Geen </a:t>
            </a:r>
            <a:r>
              <a:rPr lang="en-US" dirty="0" err="1"/>
              <a:t>Doxygen</a:t>
            </a:r>
            <a:endParaRPr lang="nl-NL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5899684-1DF6-811D-4FC3-30DC1D0135DA}"/>
              </a:ext>
            </a:extLst>
          </p:cNvPr>
          <p:cNvSpPr txBox="1">
            <a:spLocks/>
          </p:cNvSpPr>
          <p:nvPr/>
        </p:nvSpPr>
        <p:spPr>
          <a:xfrm>
            <a:off x="0" y="-234643"/>
            <a:ext cx="52578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sz="3600" dirty="0"/>
              <a:t>Timer</a:t>
            </a:r>
            <a:endParaRPr lang="nl-NL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778DB38-1BA5-4F83-54C9-94515F6290A8}"/>
              </a:ext>
            </a:extLst>
          </p:cNvPr>
          <p:cNvSpPr txBox="1"/>
          <p:nvPr/>
        </p:nvSpPr>
        <p:spPr>
          <a:xfrm>
            <a:off x="363794" y="1758480"/>
            <a:ext cx="11366125" cy="2369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Let's try!!!!</a:t>
            </a:r>
          </a:p>
          <a:p>
            <a:r>
              <a:rPr lang="en-US" sz="4000" dirty="0"/>
              <a:t>See:</a:t>
            </a:r>
          </a:p>
          <a:p>
            <a:r>
              <a:rPr lang="en-US" dirty="0">
                <a:hlinkClick r:id="rId2"/>
              </a:rPr>
              <a:t>https://github.com/HU-TI-DEV/TI-S3/blob/main/programma/lesprogramma/programma-OS-STD-Code.md#Timer</a:t>
            </a:r>
            <a:endParaRPr lang="en-US" dirty="0"/>
          </a:p>
          <a:p>
            <a:endParaRPr lang="en-US" dirty="0"/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58708609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20CC7B-0F20-FD7F-11AB-3E3C07C32D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718C9F4F-D1F8-3266-AD6E-2BF192365725}"/>
              </a:ext>
            </a:extLst>
          </p:cNvPr>
          <p:cNvSpPr txBox="1">
            <a:spLocks/>
          </p:cNvSpPr>
          <p:nvPr/>
        </p:nvSpPr>
        <p:spPr>
          <a:xfrm>
            <a:off x="0" y="-234643"/>
            <a:ext cx="52578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S</a:t>
            </a:r>
            <a:r>
              <a:rPr lang="nl-NL" sz="3600" dirty="0" err="1"/>
              <a:t>tateMachine</a:t>
            </a:r>
            <a:r>
              <a:rPr lang="nl-NL" sz="3600" dirty="0"/>
              <a:t> Template</a:t>
            </a:r>
            <a:endParaRPr lang="nl-NL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CBC92B6-3C5C-ED45-F13B-8263B95EDF20}"/>
              </a:ext>
            </a:extLst>
          </p:cNvPr>
          <p:cNvSpPr txBox="1"/>
          <p:nvPr/>
        </p:nvSpPr>
        <p:spPr>
          <a:xfrm>
            <a:off x="363794" y="1758480"/>
            <a:ext cx="11722761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Let's try!!!!</a:t>
            </a:r>
          </a:p>
          <a:p>
            <a:r>
              <a:rPr lang="en-US" sz="4000" dirty="0"/>
              <a:t>See:</a:t>
            </a:r>
          </a:p>
          <a:p>
            <a:r>
              <a:rPr lang="en-US" dirty="0">
                <a:hlinkClick r:id="rId2"/>
              </a:rPr>
              <a:t>https://github.com/HU-TI-DEV/TI-S3/blob/main/programma/lesprogramma/programma-OS-STD-Code.md#Template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62745003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94DC3C-1578-6CF0-2832-0275FAA353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F0234-1C1D-86E9-6150-941397678AF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Trade Gothic Inline" panose="020B0504030203020204" pitchFamily="34" charset="0"/>
              </a:rPr>
              <a:t>STD     CODE</a:t>
            </a:r>
            <a:endParaRPr lang="nl-NL" dirty="0">
              <a:latin typeface="Trade Gothic Inline" panose="020B0504030203020204" pitchFamily="34" charset="0"/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5B93CF7-531C-1274-032B-329470C0F56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 </a:t>
            </a:r>
            <a:endParaRPr lang="nl-NL" dirty="0"/>
          </a:p>
        </p:txBody>
      </p:sp>
      <p:sp>
        <p:nvSpPr>
          <p:cNvPr id="3" name="Arrow: Left-Right 2">
            <a:extLst>
              <a:ext uri="{FF2B5EF4-FFF2-40B4-BE49-F238E27FC236}">
                <a16:creationId xmlns:a16="http://schemas.microsoft.com/office/drawing/2014/main" id="{B7301D34-C28A-0B19-EB77-340F4BF83959}"/>
              </a:ext>
            </a:extLst>
          </p:cNvPr>
          <p:cNvSpPr/>
          <p:nvPr/>
        </p:nvSpPr>
        <p:spPr>
          <a:xfrm>
            <a:off x="5407742" y="2841524"/>
            <a:ext cx="727587" cy="325949"/>
          </a:xfrm>
          <a:prstGeom prst="left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9591714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409AED-5A84-DAD9-55AC-F4A910B40B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09EDFF27-5828-1FE4-07B1-75D2A36282B7}"/>
              </a:ext>
            </a:extLst>
          </p:cNvPr>
          <p:cNvSpPr txBox="1"/>
          <p:nvPr/>
        </p:nvSpPr>
        <p:spPr>
          <a:xfrm>
            <a:off x="1155668" y="2235882"/>
            <a:ext cx="1212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 cases</a:t>
            </a:r>
            <a:endParaRPr lang="nl-NL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A878173-DBA3-1663-3633-3A144BDCE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9292" y="815459"/>
            <a:ext cx="3048000" cy="1619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A7594A1C-12E4-91FD-6D95-D0C529935B37}"/>
              </a:ext>
            </a:extLst>
          </p:cNvPr>
          <p:cNvSpPr/>
          <p:nvPr/>
        </p:nvSpPr>
        <p:spPr>
          <a:xfrm rot="20279704">
            <a:off x="3367730" y="1873667"/>
            <a:ext cx="420499" cy="15998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0E4C6FA3-1E48-AEC9-7A8D-DB5ECFA0062B}"/>
              </a:ext>
            </a:extLst>
          </p:cNvPr>
          <p:cNvSpPr/>
          <p:nvPr/>
        </p:nvSpPr>
        <p:spPr>
          <a:xfrm rot="2476874">
            <a:off x="7488604" y="2155889"/>
            <a:ext cx="420499" cy="15998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689072B-8C07-814A-76B6-7E0632C6AA4A}"/>
              </a:ext>
            </a:extLst>
          </p:cNvPr>
          <p:cNvSpPr txBox="1"/>
          <p:nvPr/>
        </p:nvSpPr>
        <p:spPr>
          <a:xfrm>
            <a:off x="4558400" y="357334"/>
            <a:ext cx="1537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Object model</a:t>
            </a:r>
            <a:endParaRPr lang="nl-NL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41FC5F7-7BF2-D180-55F2-D90E6B683672}"/>
              </a:ext>
            </a:extLst>
          </p:cNvPr>
          <p:cNvSpPr txBox="1"/>
          <p:nvPr/>
        </p:nvSpPr>
        <p:spPr>
          <a:xfrm>
            <a:off x="8865886" y="1625084"/>
            <a:ext cx="1638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Class Diagram</a:t>
            </a:r>
            <a:endParaRPr lang="nl-NL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C2909EC0-A0EB-1B51-B457-5E4619195E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9628" y="2434709"/>
            <a:ext cx="3267075" cy="270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D743741-D31D-AA07-E414-25C5887163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5717" y="3713221"/>
            <a:ext cx="2914436" cy="2787445"/>
          </a:xfrm>
          <a:prstGeom prst="rect">
            <a:avLst/>
          </a:prstGeom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AF455415-71F1-0CDE-356E-8AE31E963C98}"/>
              </a:ext>
            </a:extLst>
          </p:cNvPr>
          <p:cNvSpPr/>
          <p:nvPr/>
        </p:nvSpPr>
        <p:spPr>
          <a:xfrm rot="9047192">
            <a:off x="6944641" y="4685919"/>
            <a:ext cx="420499" cy="15998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EBF0FF5C-8FE0-BFAD-6266-5F470D87CD37}"/>
              </a:ext>
            </a:extLst>
          </p:cNvPr>
          <p:cNvSpPr/>
          <p:nvPr/>
        </p:nvSpPr>
        <p:spPr>
          <a:xfrm rot="1842512">
            <a:off x="2702022" y="3349006"/>
            <a:ext cx="420499" cy="15998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7" name="Speech Bubble: Rectangle with Corners Rounded 16">
            <a:extLst>
              <a:ext uri="{FF2B5EF4-FFF2-40B4-BE49-F238E27FC236}">
                <a16:creationId xmlns:a16="http://schemas.microsoft.com/office/drawing/2014/main" id="{E164ABF8-8F37-035A-5315-D3CC1CD0FD94}"/>
              </a:ext>
            </a:extLst>
          </p:cNvPr>
          <p:cNvSpPr/>
          <p:nvPr/>
        </p:nvSpPr>
        <p:spPr>
          <a:xfrm>
            <a:off x="219454" y="874980"/>
            <a:ext cx="2914436" cy="732253"/>
          </a:xfrm>
          <a:prstGeom prst="wedgeRoundRectCallout">
            <a:avLst>
              <a:gd name="adj1" fmla="val -7809"/>
              <a:gd name="adj2" fmla="val 125351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Wat </a:t>
            </a:r>
            <a:r>
              <a:rPr lang="en-US" dirty="0" err="1"/>
              <a:t>moet</a:t>
            </a:r>
            <a:r>
              <a:rPr lang="en-US" dirty="0"/>
              <a:t> er </a:t>
            </a:r>
            <a:r>
              <a:rPr lang="en-US" dirty="0" err="1"/>
              <a:t>gebeuren</a:t>
            </a:r>
            <a:r>
              <a:rPr lang="en-US" dirty="0"/>
              <a:t>?</a:t>
            </a:r>
          </a:p>
        </p:txBody>
      </p:sp>
      <p:sp>
        <p:nvSpPr>
          <p:cNvPr id="18" name="Speech Bubble: Rectangle with Corners Rounded 17">
            <a:extLst>
              <a:ext uri="{FF2B5EF4-FFF2-40B4-BE49-F238E27FC236}">
                <a16:creationId xmlns:a16="http://schemas.microsoft.com/office/drawing/2014/main" id="{0F7EDA6E-1F93-53A8-3639-B137BF38A1A8}"/>
              </a:ext>
            </a:extLst>
          </p:cNvPr>
          <p:cNvSpPr/>
          <p:nvPr/>
        </p:nvSpPr>
        <p:spPr>
          <a:xfrm>
            <a:off x="6241635" y="78658"/>
            <a:ext cx="2914436" cy="1386348"/>
          </a:xfrm>
          <a:prstGeom prst="wedgeRoundRectCallout">
            <a:avLst>
              <a:gd name="adj1" fmla="val -31425"/>
              <a:gd name="adj2" fmla="val 75455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dirty="0"/>
              <a:t>In </a:t>
            </a:r>
            <a:r>
              <a:rPr lang="en-US" sz="1600" dirty="0" err="1"/>
              <a:t>welke</a:t>
            </a:r>
            <a:r>
              <a:rPr lang="en-US" sz="1600" dirty="0"/>
              <a:t> "</a:t>
            </a:r>
            <a:r>
              <a:rPr lang="en-US" sz="1600" dirty="0" err="1"/>
              <a:t>brokken</a:t>
            </a:r>
            <a:r>
              <a:rPr lang="en-US" sz="1600" dirty="0"/>
              <a:t>" (taken) </a:t>
            </a:r>
            <a:r>
              <a:rPr lang="en-US" sz="1600" dirty="0" err="1"/>
              <a:t>kunnen</a:t>
            </a:r>
            <a:r>
              <a:rPr lang="en-US" sz="1600" dirty="0"/>
              <a:t> we </a:t>
            </a:r>
            <a:r>
              <a:rPr lang="en-US" sz="1600" dirty="0" err="1"/>
              <a:t>dat</a:t>
            </a:r>
            <a:r>
              <a:rPr lang="en-US" sz="1600" dirty="0"/>
              <a:t> </a:t>
            </a:r>
            <a:r>
              <a:rPr lang="en-US" sz="1600" dirty="0" err="1"/>
              <a:t>onverdelen</a:t>
            </a:r>
            <a:r>
              <a:rPr lang="en-US" sz="1600" dirty="0"/>
              <a:t>?</a:t>
            </a:r>
          </a:p>
          <a:p>
            <a:r>
              <a:rPr lang="en-US" sz="1600" dirty="0"/>
              <a:t>Wat </a:t>
            </a:r>
            <a:r>
              <a:rPr lang="en-US" sz="1600" dirty="0" err="1"/>
              <a:t>moeten</a:t>
            </a:r>
            <a:r>
              <a:rPr lang="en-US" sz="1600" dirty="0"/>
              <a:t> ze </a:t>
            </a:r>
            <a:r>
              <a:rPr lang="en-US" sz="1600" dirty="0" err="1"/>
              <a:t>tegen</a:t>
            </a:r>
            <a:r>
              <a:rPr lang="en-US" sz="1600" dirty="0"/>
              <a:t> </a:t>
            </a:r>
            <a:r>
              <a:rPr lang="en-US" sz="1600" dirty="0" err="1"/>
              <a:t>elkaar</a:t>
            </a:r>
            <a:r>
              <a:rPr lang="en-US" sz="1600" dirty="0"/>
              <a:t> </a:t>
            </a:r>
            <a:r>
              <a:rPr lang="en-US" sz="1600" dirty="0" err="1"/>
              <a:t>zeggen</a:t>
            </a:r>
            <a:r>
              <a:rPr lang="en-US" sz="1600" dirty="0"/>
              <a:t>?</a:t>
            </a:r>
          </a:p>
        </p:txBody>
      </p:sp>
      <p:sp>
        <p:nvSpPr>
          <p:cNvPr id="19" name="Speech Bubble: Rectangle with Corners Rounded 18">
            <a:extLst>
              <a:ext uri="{FF2B5EF4-FFF2-40B4-BE49-F238E27FC236}">
                <a16:creationId xmlns:a16="http://schemas.microsoft.com/office/drawing/2014/main" id="{E45BF7F8-4B52-758D-55C8-8E055B8BE900}"/>
              </a:ext>
            </a:extLst>
          </p:cNvPr>
          <p:cNvSpPr/>
          <p:nvPr/>
        </p:nvSpPr>
        <p:spPr>
          <a:xfrm>
            <a:off x="9527459" y="78658"/>
            <a:ext cx="2664541" cy="1501912"/>
          </a:xfrm>
          <a:prstGeom prst="wedgeRoundRectCallout">
            <a:avLst>
              <a:gd name="adj1" fmla="val -28473"/>
              <a:gd name="adj2" fmla="val 57779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dirty="0"/>
              <a:t>Welke </a:t>
            </a:r>
            <a:r>
              <a:rPr lang="en-US" sz="1600" dirty="0" err="1"/>
              <a:t>klasse</a:t>
            </a:r>
            <a:r>
              <a:rPr lang="en-US" sz="1600" dirty="0"/>
              <a:t>(n) </a:t>
            </a:r>
            <a:r>
              <a:rPr lang="en-US" sz="1600" dirty="0" err="1"/>
              <a:t>hebben</a:t>
            </a:r>
            <a:r>
              <a:rPr lang="en-US" sz="1600" dirty="0"/>
              <a:t> we </a:t>
            </a:r>
            <a:r>
              <a:rPr lang="en-US" sz="1600" dirty="0" err="1"/>
              <a:t>dus</a:t>
            </a:r>
            <a:r>
              <a:rPr lang="en-US" sz="1600" dirty="0"/>
              <a:t> </a:t>
            </a:r>
            <a:r>
              <a:rPr lang="en-US" sz="1600" dirty="0" err="1"/>
              <a:t>nodig</a:t>
            </a:r>
            <a:r>
              <a:rPr lang="en-US" sz="1600" dirty="0"/>
              <a:t>? </a:t>
            </a:r>
          </a:p>
          <a:p>
            <a:r>
              <a:rPr lang="en-US" sz="1600" dirty="0"/>
              <a:t>Met </a:t>
            </a:r>
            <a:r>
              <a:rPr lang="en-US" sz="1600" dirty="0" err="1"/>
              <a:t>welke</a:t>
            </a:r>
            <a:r>
              <a:rPr lang="en-US" sz="1600" dirty="0"/>
              <a:t> </a:t>
            </a:r>
            <a:r>
              <a:rPr lang="en-US" sz="1600" dirty="0" err="1"/>
              <a:t>synchronisatie</a:t>
            </a:r>
            <a:r>
              <a:rPr lang="en-US" sz="1600" dirty="0"/>
              <a:t> </a:t>
            </a:r>
            <a:r>
              <a:rPr lang="en-US" sz="1600" dirty="0" err="1"/>
              <a:t>mechanisen</a:t>
            </a:r>
            <a:r>
              <a:rPr lang="en-US" sz="1600" dirty="0"/>
              <a:t>?</a:t>
            </a:r>
          </a:p>
        </p:txBody>
      </p:sp>
      <p:sp>
        <p:nvSpPr>
          <p:cNvPr id="20" name="Speech Bubble: Rectangle with Corners Rounded 19">
            <a:extLst>
              <a:ext uri="{FF2B5EF4-FFF2-40B4-BE49-F238E27FC236}">
                <a16:creationId xmlns:a16="http://schemas.microsoft.com/office/drawing/2014/main" id="{FB0BC192-BBA6-6B0B-9B76-255FBBB54589}"/>
              </a:ext>
            </a:extLst>
          </p:cNvPr>
          <p:cNvSpPr/>
          <p:nvPr/>
        </p:nvSpPr>
        <p:spPr>
          <a:xfrm>
            <a:off x="219454" y="4095136"/>
            <a:ext cx="2664541" cy="2405530"/>
          </a:xfrm>
          <a:prstGeom prst="wedgeRoundRectCallout">
            <a:avLst>
              <a:gd name="adj1" fmla="val 66730"/>
              <a:gd name="adj2" fmla="val -25418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dirty="0"/>
              <a:t>Maar wat </a:t>
            </a:r>
            <a:r>
              <a:rPr lang="en-US" sz="1600" dirty="0" err="1"/>
              <a:t>gebeurt</a:t>
            </a:r>
            <a:r>
              <a:rPr lang="en-US" sz="1600" dirty="0"/>
              <a:t> er dan in de </a:t>
            </a:r>
            <a:r>
              <a:rPr lang="en-US" sz="1600" dirty="0" err="1"/>
              <a:t>verschillende</a:t>
            </a:r>
            <a:r>
              <a:rPr lang="en-US" sz="1600" dirty="0"/>
              <a:t> </a:t>
            </a:r>
            <a:r>
              <a:rPr lang="en-US" sz="1600" dirty="0" err="1"/>
              <a:t>klassen</a:t>
            </a:r>
            <a:r>
              <a:rPr lang="en-US" sz="1600" dirty="0"/>
              <a:t> (taken)?</a:t>
            </a:r>
          </a:p>
          <a:p>
            <a:r>
              <a:rPr lang="en-US" sz="1600" dirty="0" err="1"/>
              <a:t>Hiervoor</a:t>
            </a:r>
            <a:r>
              <a:rPr lang="en-US" sz="1600" dirty="0"/>
              <a:t> is </a:t>
            </a:r>
            <a:r>
              <a:rPr lang="en-US" sz="1600" dirty="0" err="1"/>
              <a:t>nodig</a:t>
            </a:r>
            <a:r>
              <a:rPr lang="en-US" sz="1600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Use case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Klassediagram</a:t>
            </a:r>
            <a:endParaRPr lang="en-US" sz="16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7C32AAE-9EF1-80DF-52BF-079CF0BD9F6F}"/>
              </a:ext>
            </a:extLst>
          </p:cNvPr>
          <p:cNvSpPr txBox="1"/>
          <p:nvPr/>
        </p:nvSpPr>
        <p:spPr>
          <a:xfrm>
            <a:off x="3680241" y="3329427"/>
            <a:ext cx="2719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State </a:t>
            </a:r>
            <a:r>
              <a:rPr lang="en-US" dirty="0" err="1"/>
              <a:t>Transistion</a:t>
            </a:r>
            <a:r>
              <a:rPr lang="en-US" dirty="0"/>
              <a:t> Diagram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538252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/>
      <p:bldP spid="13" grpId="0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74EA7E-D39B-2A34-A8EE-8D9C947EEA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93C3400-1F00-6969-D02A-2D36176B7E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1704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21435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CCB2DE-6FFF-C4A6-E307-9439B99FC5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9DA69-DD3D-E9E2-1BBF-17D873226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AD5447-5E45-5D11-A8D4-D03515303F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1981</a:t>
            </a:r>
          </a:p>
          <a:p>
            <a:pPr lvl="1"/>
            <a:r>
              <a:rPr lang="en-US" dirty="0"/>
              <a:t>PC DOS, Bill Gates &amp; Microsoft</a:t>
            </a:r>
          </a:p>
          <a:p>
            <a:pPr lvl="1"/>
            <a:r>
              <a:rPr lang="en-US" dirty="0"/>
              <a:t>CMD still uses similar directives</a:t>
            </a: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BA48AC-14DB-2CD9-2360-19AE4D4B5A5F}"/>
              </a:ext>
            </a:extLst>
          </p:cNvPr>
          <p:cNvSpPr txBox="1"/>
          <p:nvPr/>
        </p:nvSpPr>
        <p:spPr>
          <a:xfrm>
            <a:off x="117987" y="6311900"/>
            <a:ext cx="59780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dirty="0">
                <a:hlinkClick r:id="rId2"/>
              </a:rPr>
              <a:t>https://www.youtube.com/watch?v=sTGOJryn9iA</a:t>
            </a:r>
            <a:endParaRPr lang="nl-NL" dirty="0"/>
          </a:p>
          <a:p>
            <a:endParaRPr lang="nl-NL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A7D7DDB-EDF8-69E6-BD11-D378777D94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65125"/>
            <a:ext cx="5810161" cy="5492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17635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7269AF-F360-099D-15B3-7E5F0EC79F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7043E15-B765-4813-D1B9-412C1938A3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170437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71FB9E2-1417-242C-8E49-BCAC8EDC27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0219" y="489902"/>
            <a:ext cx="5839640" cy="2495898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7D0147E-41C2-7A86-7267-D81E3AB3ACBA}"/>
              </a:ext>
            </a:extLst>
          </p:cNvPr>
          <p:cNvCxnSpPr/>
          <p:nvPr/>
        </p:nvCxnSpPr>
        <p:spPr>
          <a:xfrm>
            <a:off x="3382297" y="639097"/>
            <a:ext cx="2369574" cy="34412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9D8F6C7-330A-CF9C-D5A2-4BF2521B9FDE}"/>
              </a:ext>
            </a:extLst>
          </p:cNvPr>
          <p:cNvCxnSpPr>
            <a:cxnSpLocks/>
          </p:cNvCxnSpPr>
          <p:nvPr/>
        </p:nvCxnSpPr>
        <p:spPr>
          <a:xfrm>
            <a:off x="2610465" y="781664"/>
            <a:ext cx="3141406" cy="137160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D718F7C0-44A7-74C1-CD5C-C43A2E62C481}"/>
              </a:ext>
            </a:extLst>
          </p:cNvPr>
          <p:cNvSpPr/>
          <p:nvPr/>
        </p:nvSpPr>
        <p:spPr>
          <a:xfrm>
            <a:off x="159772" y="1764890"/>
            <a:ext cx="4215581" cy="2096335"/>
          </a:xfrm>
          <a:prstGeom prst="wedgeRoundRectCallout">
            <a:avLst>
              <a:gd name="adj1" fmla="val -26027"/>
              <a:gd name="adj2" fmla="val -89487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&lt;&lt;interface&gt;&gt;</a:t>
            </a:r>
          </a:p>
          <a:p>
            <a:pPr algn="ctr"/>
            <a:r>
              <a:rPr lang="en-US" dirty="0" err="1"/>
              <a:t>Zijn</a:t>
            </a:r>
            <a:r>
              <a:rPr lang="en-US" dirty="0"/>
              <a:t> de </a:t>
            </a:r>
            <a:r>
              <a:rPr lang="en-US" dirty="0" err="1"/>
              <a:t>publieke</a:t>
            </a:r>
            <a:r>
              <a:rPr lang="en-US" dirty="0"/>
              <a:t> </a:t>
            </a:r>
            <a:r>
              <a:rPr lang="en-US" dirty="0" err="1"/>
              <a:t>functies</a:t>
            </a:r>
            <a:r>
              <a:rPr lang="en-US" dirty="0"/>
              <a:t>/members van de </a:t>
            </a:r>
            <a:r>
              <a:rPr lang="en-US" dirty="0" err="1"/>
              <a:t>klasse</a:t>
            </a:r>
            <a:r>
              <a:rPr lang="en-US" dirty="0"/>
              <a:t> </a:t>
            </a:r>
            <a:r>
              <a:rPr lang="en-US" dirty="0" err="1"/>
              <a:t>MachineControl</a:t>
            </a:r>
            <a:r>
              <a:rPr lang="en-US" dirty="0"/>
              <a:t> </a:t>
            </a:r>
            <a:r>
              <a:rPr lang="en-US" dirty="0" err="1"/>
              <a:t>waarmee</a:t>
            </a:r>
            <a:r>
              <a:rPr lang="en-US" dirty="0"/>
              <a:t> </a:t>
            </a:r>
            <a:r>
              <a:rPr lang="en-US" dirty="0" err="1"/>
              <a:t>andere</a:t>
            </a:r>
            <a:r>
              <a:rPr lang="en-US" dirty="0"/>
              <a:t> taken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bericht</a:t>
            </a:r>
            <a:r>
              <a:rPr lang="en-US" dirty="0"/>
              <a:t> </a:t>
            </a:r>
            <a:r>
              <a:rPr lang="en-US" dirty="0" err="1"/>
              <a:t>naar</a:t>
            </a:r>
            <a:r>
              <a:rPr lang="en-US" dirty="0"/>
              <a:t> </a:t>
            </a:r>
            <a:r>
              <a:rPr lang="en-US" dirty="0" err="1"/>
              <a:t>MachineControl</a:t>
            </a:r>
            <a:r>
              <a:rPr lang="en-US" dirty="0"/>
              <a:t> </a:t>
            </a:r>
            <a:r>
              <a:rPr lang="en-US" dirty="0" err="1"/>
              <a:t>sturen</a:t>
            </a:r>
            <a:r>
              <a:rPr lang="en-US" dirty="0"/>
              <a:t>...</a:t>
            </a:r>
            <a:endParaRPr lang="nl-NL" dirty="0"/>
          </a:p>
        </p:txBody>
      </p: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E58CF62D-672C-A161-44AB-7BCD4FB0BB5D}"/>
              </a:ext>
            </a:extLst>
          </p:cNvPr>
          <p:cNvSpPr/>
          <p:nvPr/>
        </p:nvSpPr>
        <p:spPr>
          <a:xfrm>
            <a:off x="6811295" y="3861225"/>
            <a:ext cx="4215581" cy="2096335"/>
          </a:xfrm>
          <a:prstGeom prst="wedgeRoundRectCallout">
            <a:avLst>
              <a:gd name="adj1" fmla="val -26027"/>
              <a:gd name="adj2" fmla="val -89487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die </a:t>
            </a:r>
            <a:r>
              <a:rPr lang="en-US" dirty="0" err="1"/>
              <a:t>functies</a:t>
            </a:r>
            <a:r>
              <a:rPr lang="en-US" dirty="0"/>
              <a:t> </a:t>
            </a:r>
            <a:r>
              <a:rPr lang="en-US" dirty="0" err="1"/>
              <a:t>worden</a:t>
            </a:r>
            <a:r>
              <a:rPr lang="en-US" dirty="0"/>
              <a:t> pas </a:t>
            </a:r>
            <a:r>
              <a:rPr lang="en-US" dirty="0" err="1"/>
              <a:t>eventbitjes</a:t>
            </a:r>
            <a:r>
              <a:rPr lang="en-US" dirty="0"/>
              <a:t> </a:t>
            </a:r>
            <a:r>
              <a:rPr lang="en-US" dirty="0" err="1"/>
              <a:t>gezet</a:t>
            </a:r>
            <a:r>
              <a:rPr lang="en-US" dirty="0"/>
              <a:t>/queue's </a:t>
            </a:r>
            <a:r>
              <a:rPr lang="en-US" dirty="0" err="1"/>
              <a:t>gevuld</a:t>
            </a:r>
            <a:r>
              <a:rPr lang="en-US" dirty="0"/>
              <a:t>, etc..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 </a:t>
            </a:r>
            <a:r>
              <a:rPr lang="en-US" dirty="0" err="1"/>
              <a:t>eventGroup</a:t>
            </a:r>
            <a:r>
              <a:rPr lang="en-US" dirty="0"/>
              <a:t> en </a:t>
            </a:r>
            <a:r>
              <a:rPr lang="en-US" dirty="0" err="1"/>
              <a:t>dataQueue</a:t>
            </a:r>
            <a:r>
              <a:rPr lang="en-US" dirty="0"/>
              <a:t> is </a:t>
            </a:r>
            <a:r>
              <a:rPr lang="en-US" dirty="0" err="1"/>
              <a:t>dus</a:t>
            </a:r>
            <a:r>
              <a:rPr lang="en-US" dirty="0"/>
              <a:t> van </a:t>
            </a:r>
            <a:r>
              <a:rPr lang="en-US" dirty="0" err="1"/>
              <a:t>deze</a:t>
            </a:r>
            <a:r>
              <a:rPr lang="en-US" dirty="0"/>
              <a:t> </a:t>
            </a:r>
            <a:r>
              <a:rPr lang="en-US" dirty="0" err="1"/>
              <a:t>klasse</a:t>
            </a:r>
            <a:r>
              <a:rPr lang="en-US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23992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D89E099-6518-9CB5-2AF8-709069E808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27123" y="0"/>
            <a:ext cx="7170437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C4DF982-8CE6-F736-BDEF-AB6E7FF61E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2752" y="204268"/>
            <a:ext cx="6592220" cy="3696216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24704E9-82A2-ACBF-FC53-FCD12F36CF13}"/>
              </a:ext>
            </a:extLst>
          </p:cNvPr>
          <p:cNvCxnSpPr>
            <a:cxnSpLocks/>
          </p:cNvCxnSpPr>
          <p:nvPr/>
        </p:nvCxnSpPr>
        <p:spPr>
          <a:xfrm>
            <a:off x="2733368" y="1612490"/>
            <a:ext cx="3175819" cy="8455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5CB604A-9F8D-A5CF-314B-884A416A588A}"/>
              </a:ext>
            </a:extLst>
          </p:cNvPr>
          <p:cNvCxnSpPr>
            <a:cxnSpLocks/>
          </p:cNvCxnSpPr>
          <p:nvPr/>
        </p:nvCxnSpPr>
        <p:spPr>
          <a:xfrm>
            <a:off x="3687097" y="2595716"/>
            <a:ext cx="2222090" cy="983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45DE147-FF61-EE93-B985-BDC0307048BE}"/>
              </a:ext>
            </a:extLst>
          </p:cNvPr>
          <p:cNvCxnSpPr>
            <a:cxnSpLocks/>
          </p:cNvCxnSpPr>
          <p:nvPr/>
        </p:nvCxnSpPr>
        <p:spPr>
          <a:xfrm flipV="1">
            <a:off x="3254477" y="2959510"/>
            <a:ext cx="2654710" cy="144042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CC835C2-6455-03A6-43E6-4892E6AEA0BB}"/>
              </a:ext>
            </a:extLst>
          </p:cNvPr>
          <p:cNvCxnSpPr>
            <a:cxnSpLocks/>
          </p:cNvCxnSpPr>
          <p:nvPr/>
        </p:nvCxnSpPr>
        <p:spPr>
          <a:xfrm flipV="1">
            <a:off x="1887794" y="3234813"/>
            <a:ext cx="4021393" cy="289068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0018480-B355-4CDC-F884-ED3CAEB82AF4}"/>
              </a:ext>
            </a:extLst>
          </p:cNvPr>
          <p:cNvCxnSpPr>
            <a:cxnSpLocks/>
          </p:cNvCxnSpPr>
          <p:nvPr/>
        </p:nvCxnSpPr>
        <p:spPr>
          <a:xfrm flipV="1">
            <a:off x="4395019" y="3429000"/>
            <a:ext cx="1514168" cy="269649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Speech Bubble: Rectangle with Corners Rounded 21">
            <a:extLst>
              <a:ext uri="{FF2B5EF4-FFF2-40B4-BE49-F238E27FC236}">
                <a16:creationId xmlns:a16="http://schemas.microsoft.com/office/drawing/2014/main" id="{F9E62A74-6102-7FC1-A1FE-2503B48117D0}"/>
              </a:ext>
            </a:extLst>
          </p:cNvPr>
          <p:cNvSpPr/>
          <p:nvPr/>
        </p:nvSpPr>
        <p:spPr>
          <a:xfrm>
            <a:off x="6383856" y="4583972"/>
            <a:ext cx="4215581" cy="1413706"/>
          </a:xfrm>
          <a:prstGeom prst="wedgeRoundRectCallout">
            <a:avLst>
              <a:gd name="adj1" fmla="val -26027"/>
              <a:gd name="adj2" fmla="val -89487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Zorg </a:t>
            </a:r>
            <a:r>
              <a:rPr lang="en-US" dirty="0" err="1"/>
              <a:t>altijd</a:t>
            </a:r>
            <a:r>
              <a:rPr lang="en-US" dirty="0"/>
              <a:t> </a:t>
            </a:r>
            <a:r>
              <a:rPr lang="en-US" dirty="0" err="1"/>
              <a:t>dat</a:t>
            </a:r>
            <a:r>
              <a:rPr lang="en-US" dirty="0"/>
              <a:t> de </a:t>
            </a:r>
            <a:r>
              <a:rPr lang="en-US" dirty="0" err="1"/>
              <a:t>teksten</a:t>
            </a:r>
            <a:r>
              <a:rPr lang="en-US" dirty="0"/>
              <a:t> van de STD 1-op-1 </a:t>
            </a:r>
            <a:r>
              <a:rPr lang="en-US" dirty="0" err="1"/>
              <a:t>hetzelfde</a:t>
            </a:r>
            <a:r>
              <a:rPr lang="en-US" dirty="0"/>
              <a:t> </a:t>
            </a:r>
            <a:r>
              <a:rPr lang="en-US" dirty="0" err="1"/>
              <a:t>zijn</a:t>
            </a:r>
            <a:r>
              <a:rPr lang="en-US" dirty="0"/>
              <a:t> </a:t>
            </a:r>
            <a:r>
              <a:rPr lang="en-US" dirty="0" err="1"/>
              <a:t>als</a:t>
            </a:r>
            <a:r>
              <a:rPr lang="en-US" dirty="0"/>
              <a:t> je code!!!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Elk </a:t>
            </a:r>
            <a:r>
              <a:rPr lang="en-US" dirty="0" err="1"/>
              <a:t>blokje</a:t>
            </a:r>
            <a:r>
              <a:rPr lang="en-US" dirty="0"/>
              <a:t> in je STD (</a:t>
            </a:r>
            <a:r>
              <a:rPr lang="en-US" dirty="0" err="1"/>
              <a:t>behalve</a:t>
            </a:r>
            <a:r>
              <a:rPr lang="en-US" dirty="0"/>
              <a:t> het &lt;&lt;interface&gt;&gt; </a:t>
            </a:r>
            <a:r>
              <a:rPr lang="en-US" dirty="0" err="1"/>
              <a:t>blokje</a:t>
            </a:r>
            <a:r>
              <a:rPr lang="en-US" dirty="0"/>
              <a:t>) </a:t>
            </a:r>
            <a:r>
              <a:rPr lang="en-US" dirty="0" err="1"/>
              <a:t>wordt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case van je "switch case".</a:t>
            </a:r>
          </a:p>
        </p:txBody>
      </p:sp>
    </p:spTree>
    <p:extLst>
      <p:ext uri="{BB962C8B-B14F-4D97-AF65-F5344CB8AC3E}">
        <p14:creationId xmlns:p14="http://schemas.microsoft.com/office/powerpoint/2010/main" val="7562162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863088-4D66-0A63-B9B1-DE7FDEFD47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49F9EDC-303D-FFEA-A3EC-D8C6B69681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27123" y="0"/>
            <a:ext cx="7170437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F690F2F-74DF-7C47-54CA-EC24E08A0C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3988" y="166311"/>
            <a:ext cx="8688012" cy="1695687"/>
          </a:xfrm>
          <a:prstGeom prst="rect">
            <a:avLst/>
          </a:prstGeom>
        </p:spPr>
      </p:pic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86693517-1E50-B145-9A70-8314A78FCB45}"/>
              </a:ext>
            </a:extLst>
          </p:cNvPr>
          <p:cNvSpPr/>
          <p:nvPr/>
        </p:nvSpPr>
        <p:spPr>
          <a:xfrm>
            <a:off x="6531340" y="2202251"/>
            <a:ext cx="4215581" cy="1413706"/>
          </a:xfrm>
          <a:prstGeom prst="wedgeRoundRectCallout">
            <a:avLst>
              <a:gd name="adj1" fmla="val -26027"/>
              <a:gd name="adj2" fmla="val -89487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</a:t>
            </a:r>
            <a:r>
              <a:rPr lang="en-US" dirty="0" err="1"/>
              <a:t>dit</a:t>
            </a:r>
            <a:r>
              <a:rPr lang="en-US" dirty="0"/>
              <a:t> </a:t>
            </a:r>
            <a:r>
              <a:rPr lang="en-US" dirty="0" err="1"/>
              <a:t>geval</a:t>
            </a:r>
            <a:r>
              <a:rPr lang="en-US" dirty="0"/>
              <a:t> is in de initializer list </a:t>
            </a:r>
            <a:r>
              <a:rPr lang="en-US" dirty="0" err="1"/>
              <a:t>deze</a:t>
            </a:r>
            <a:r>
              <a:rPr lang="en-US" dirty="0"/>
              <a:t> </a:t>
            </a:r>
            <a:r>
              <a:rPr lang="en-US" dirty="0" err="1"/>
              <a:t>actie</a:t>
            </a:r>
            <a:r>
              <a:rPr lang="en-US" dirty="0"/>
              <a:t> al </a:t>
            </a:r>
            <a:r>
              <a:rPr lang="en-US" dirty="0" err="1"/>
              <a:t>uitgevoerd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Het had ook in de body van de constructor </a:t>
            </a:r>
            <a:r>
              <a:rPr lang="en-US" dirty="0" err="1"/>
              <a:t>gedaan</a:t>
            </a:r>
            <a:r>
              <a:rPr lang="en-US" dirty="0"/>
              <a:t> </a:t>
            </a:r>
            <a:r>
              <a:rPr lang="en-US" dirty="0" err="1"/>
              <a:t>kunnen</a:t>
            </a:r>
            <a:r>
              <a:rPr lang="en-US" dirty="0"/>
              <a:t> </a:t>
            </a:r>
            <a:r>
              <a:rPr lang="en-US" dirty="0" err="1"/>
              <a:t>worden</a:t>
            </a:r>
            <a:r>
              <a:rPr lang="en-US" dirty="0"/>
              <a:t>.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B9EE34F-AC04-C381-0EDA-B70235EC04C1}"/>
              </a:ext>
            </a:extLst>
          </p:cNvPr>
          <p:cNvCxnSpPr>
            <a:cxnSpLocks/>
          </p:cNvCxnSpPr>
          <p:nvPr/>
        </p:nvCxnSpPr>
        <p:spPr>
          <a:xfrm flipV="1">
            <a:off x="3034602" y="1135463"/>
            <a:ext cx="3245618" cy="7033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05884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49A1B5-0945-3B2B-5C4D-E6D0AD69DB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8C509736-AE53-6277-A500-534A251000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9523" y="421330"/>
            <a:ext cx="6858957" cy="357237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4F6E665-D2AF-0C57-2C51-2BCA09ECDA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927123" y="0"/>
            <a:ext cx="7170437" cy="68580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72AF4F9-B1F9-15AD-66B9-0EBA1507BCE2}"/>
              </a:ext>
            </a:extLst>
          </p:cNvPr>
          <p:cNvCxnSpPr>
            <a:cxnSpLocks/>
          </p:cNvCxnSpPr>
          <p:nvPr/>
        </p:nvCxnSpPr>
        <p:spPr>
          <a:xfrm>
            <a:off x="2802194" y="1582994"/>
            <a:ext cx="3293806" cy="3146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C2B0535F-DA20-6560-AD12-A27F42175356}"/>
              </a:ext>
            </a:extLst>
          </p:cNvPr>
          <p:cNvSpPr/>
          <p:nvPr/>
        </p:nvSpPr>
        <p:spPr>
          <a:xfrm>
            <a:off x="5330041" y="4681643"/>
            <a:ext cx="6724307" cy="1974796"/>
          </a:xfrm>
          <a:prstGeom prst="wedgeRoundRectCallout">
            <a:avLst>
              <a:gd name="adj1" fmla="val -18277"/>
              <a:gd name="adj2" fmla="val -97833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 naam van de state.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 code achter entry/ </a:t>
            </a:r>
            <a:r>
              <a:rPr lang="en-US" dirty="0" err="1"/>
              <a:t>wordt</a:t>
            </a:r>
            <a:r>
              <a:rPr lang="en-US" dirty="0"/>
              <a:t> in de state </a:t>
            </a:r>
            <a:r>
              <a:rPr lang="en-US" dirty="0" err="1"/>
              <a:t>uitgevoerd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 state </a:t>
            </a:r>
            <a:r>
              <a:rPr lang="en-US" dirty="0" err="1"/>
              <a:t>gaat</a:t>
            </a:r>
            <a:r>
              <a:rPr lang="en-US" dirty="0"/>
              <a:t> nu </a:t>
            </a:r>
            <a:r>
              <a:rPr lang="en-US" dirty="0" err="1"/>
              <a:t>wachten</a:t>
            </a:r>
            <a:r>
              <a:rPr lang="en-US" dirty="0"/>
              <a:t> tot de bit </a:t>
            </a:r>
            <a:r>
              <a:rPr lang="en-US" dirty="0" err="1"/>
              <a:t>eventBitBootButton</a:t>
            </a:r>
            <a:r>
              <a:rPr lang="en-US" dirty="0"/>
              <a:t> </a:t>
            </a:r>
            <a:r>
              <a:rPr lang="en-US" dirty="0" err="1"/>
              <a:t>gezet</a:t>
            </a:r>
            <a:r>
              <a:rPr lang="en-US" dirty="0"/>
              <a:t> </a:t>
            </a:r>
            <a:r>
              <a:rPr lang="en-US" dirty="0" err="1"/>
              <a:t>wordt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Daarna</a:t>
            </a:r>
            <a:r>
              <a:rPr lang="en-US" dirty="0"/>
              <a:t> </a:t>
            </a:r>
            <a:r>
              <a:rPr lang="en-US" dirty="0" err="1"/>
              <a:t>voert</a:t>
            </a:r>
            <a:r>
              <a:rPr lang="en-US" dirty="0"/>
              <a:t> </a:t>
            </a:r>
            <a:r>
              <a:rPr lang="en-US" dirty="0" err="1"/>
              <a:t>hij</a:t>
            </a:r>
            <a:r>
              <a:rPr lang="en-US" dirty="0"/>
              <a:t> de </a:t>
            </a:r>
            <a:r>
              <a:rPr lang="en-US" dirty="0" err="1"/>
              <a:t>actie</a:t>
            </a:r>
            <a:r>
              <a:rPr lang="en-US" dirty="0"/>
              <a:t> uit achter de /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 de state </a:t>
            </a:r>
            <a:r>
              <a:rPr lang="en-US" dirty="0" err="1"/>
              <a:t>verandert</a:t>
            </a:r>
            <a:r>
              <a:rPr lang="en-US" dirty="0"/>
              <a:t>.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04BCB01-8B29-CEFA-5B7E-6245E8829702}"/>
              </a:ext>
            </a:extLst>
          </p:cNvPr>
          <p:cNvCxnSpPr>
            <a:cxnSpLocks/>
          </p:cNvCxnSpPr>
          <p:nvPr/>
        </p:nvCxnSpPr>
        <p:spPr>
          <a:xfrm>
            <a:off x="2733368" y="1765662"/>
            <a:ext cx="3497762" cy="88904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0B1FFD8-0A2F-81EA-E4BD-BE20FEF34D9D}"/>
              </a:ext>
            </a:extLst>
          </p:cNvPr>
          <p:cNvCxnSpPr>
            <a:cxnSpLocks/>
          </p:cNvCxnSpPr>
          <p:nvPr/>
        </p:nvCxnSpPr>
        <p:spPr>
          <a:xfrm>
            <a:off x="3185652" y="2300748"/>
            <a:ext cx="3136490" cy="64892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1EEFE74-EC97-35E0-0BE2-ADC86F10DF13}"/>
              </a:ext>
            </a:extLst>
          </p:cNvPr>
          <p:cNvCxnSpPr>
            <a:cxnSpLocks/>
          </p:cNvCxnSpPr>
          <p:nvPr/>
        </p:nvCxnSpPr>
        <p:spPr>
          <a:xfrm>
            <a:off x="4119716" y="2300748"/>
            <a:ext cx="2202426" cy="85540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EEF53C1-F7A6-75A9-F318-28F489C1F0BB}"/>
              </a:ext>
            </a:extLst>
          </p:cNvPr>
          <p:cNvCxnSpPr>
            <a:cxnSpLocks/>
          </p:cNvCxnSpPr>
          <p:nvPr/>
        </p:nvCxnSpPr>
        <p:spPr>
          <a:xfrm>
            <a:off x="3844413" y="2625212"/>
            <a:ext cx="2477729" cy="78166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21122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6FA9DA-9057-0C1A-DE62-7A0FC110E5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997AEDE-11FF-F003-57AE-1EEB54F43C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7647" y="447457"/>
            <a:ext cx="7259063" cy="542048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974B3BE-1C35-451B-48DC-CC9B664EBD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927123" y="0"/>
            <a:ext cx="7170437" cy="6858000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103DAEE-E43C-43CB-DD65-56723182446A}"/>
              </a:ext>
            </a:extLst>
          </p:cNvPr>
          <p:cNvCxnSpPr>
            <a:cxnSpLocks/>
          </p:cNvCxnSpPr>
          <p:nvPr/>
        </p:nvCxnSpPr>
        <p:spPr>
          <a:xfrm>
            <a:off x="4009292" y="2773345"/>
            <a:ext cx="2240783" cy="194938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985ED7C-107F-EDB2-2EDA-FB315AE5066E}"/>
              </a:ext>
            </a:extLst>
          </p:cNvPr>
          <p:cNvCxnSpPr>
            <a:cxnSpLocks/>
          </p:cNvCxnSpPr>
          <p:nvPr/>
        </p:nvCxnSpPr>
        <p:spPr>
          <a:xfrm>
            <a:off x="3185327" y="3346101"/>
            <a:ext cx="3064748" cy="161778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F18F9F4-4365-6BBB-6544-51AB203C7183}"/>
              </a:ext>
            </a:extLst>
          </p:cNvPr>
          <p:cNvCxnSpPr>
            <a:cxnSpLocks/>
          </p:cNvCxnSpPr>
          <p:nvPr/>
        </p:nvCxnSpPr>
        <p:spPr>
          <a:xfrm>
            <a:off x="2703007" y="3637503"/>
            <a:ext cx="3547068" cy="162783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2849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22667D-7E71-AF0A-1B47-D94346918A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89AF3C5-B5AC-2902-2577-F1B6DCD89C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7647" y="447457"/>
            <a:ext cx="7259063" cy="542048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7729739-B9A0-A126-B796-7BABC07CD2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927123" y="0"/>
            <a:ext cx="7170437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DEAC3F2-898C-FCF9-B8C5-C1FC68E576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7647" y="4034006"/>
            <a:ext cx="7135221" cy="5944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0840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B14DF0-3F5E-88F9-D5BE-42F034DA34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10B7873-015F-8E25-87F6-9207941C54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5716" y="-3491508"/>
            <a:ext cx="7259063" cy="542048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0FE0997-D4DE-1B32-2E17-38B49849E9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927123" y="0"/>
            <a:ext cx="7170437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1D4E7E3-B092-2D3F-9C24-6979F085BC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5716" y="95041"/>
            <a:ext cx="7135221" cy="5944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9017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2D48CD-E930-5591-D68D-492BBDD8FC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9376997-58C4-F516-7132-ADB69D83FE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27123" y="0"/>
            <a:ext cx="7170437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C026F38-C5AB-D52C-0947-2B2CFC957C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5716" y="95041"/>
            <a:ext cx="7135221" cy="5944430"/>
          </a:xfrm>
          <a:prstGeom prst="rect">
            <a:avLst/>
          </a:prstGeom>
        </p:spPr>
      </p:pic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470636D0-4C6B-AC51-B476-B3654EEF2F7E}"/>
              </a:ext>
            </a:extLst>
          </p:cNvPr>
          <p:cNvCxnSpPr>
            <a:cxnSpLocks/>
          </p:cNvCxnSpPr>
          <p:nvPr/>
        </p:nvCxnSpPr>
        <p:spPr>
          <a:xfrm flipV="1">
            <a:off x="3526971" y="3429000"/>
            <a:ext cx="2431702" cy="16253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182F549-B650-4E23-1B65-443104EA6642}"/>
              </a:ext>
            </a:extLst>
          </p:cNvPr>
          <p:cNvCxnSpPr>
            <a:cxnSpLocks/>
          </p:cNvCxnSpPr>
          <p:nvPr/>
        </p:nvCxnSpPr>
        <p:spPr>
          <a:xfrm flipV="1">
            <a:off x="2914022" y="3838470"/>
            <a:ext cx="3788229" cy="194938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70703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A7F0E5-FC63-D859-4902-D373FF8579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FB7D38-B495-F0D2-CDFB-5794833B198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Trade Gothic Inline" panose="020B0504030203020204" pitchFamily="34" charset="0"/>
              </a:rPr>
              <a:t>CLEANRTOS</a:t>
            </a:r>
            <a:endParaRPr lang="nl-NL" dirty="0">
              <a:latin typeface="Trade Gothic Inline" panose="020B0504030203020204" pitchFamily="34" charset="0"/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B87A337-30E8-E0A0-387A-CF6D0AD9999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 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87493097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E2CE6F-5387-833C-AA4F-87DB08594D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CleanRTOS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48908A-A0FD-42DB-200E-12D159DDF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724535" cy="4909472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nl-NL" dirty="0" err="1"/>
              <a:t>CleanRTOS</a:t>
            </a:r>
            <a:r>
              <a:rPr lang="nl-NL" dirty="0"/>
              <a:t> is a “</a:t>
            </a:r>
            <a:r>
              <a:rPr lang="nl-NL" dirty="0" err="1"/>
              <a:t>wrapper</a:t>
            </a:r>
            <a:r>
              <a:rPr lang="nl-NL" dirty="0"/>
              <a:t>” </a:t>
            </a:r>
            <a:r>
              <a:rPr lang="nl-NL" dirty="0" err="1"/>
              <a:t>around</a:t>
            </a:r>
            <a:r>
              <a:rPr lang="nl-NL" dirty="0"/>
              <a:t> </a:t>
            </a:r>
            <a:r>
              <a:rPr lang="nl-NL" dirty="0" err="1"/>
              <a:t>FreeRTOS</a:t>
            </a:r>
            <a:endParaRPr lang="nl-NL" dirty="0"/>
          </a:p>
          <a:p>
            <a:pPr marL="0" indent="0">
              <a:buNone/>
            </a:pPr>
            <a:endParaRPr lang="nl-NL" b="1" dirty="0"/>
          </a:p>
          <a:p>
            <a:pPr marL="0" indent="0">
              <a:buNone/>
            </a:pPr>
            <a:r>
              <a:rPr lang="nl-NL" dirty="0" err="1"/>
              <a:t>Core</a:t>
            </a:r>
            <a:r>
              <a:rPr lang="nl-NL" dirty="0"/>
              <a:t> </a:t>
            </a:r>
            <a:r>
              <a:rPr lang="nl-NL" dirty="0" err="1"/>
              <a:t>Philosophy</a:t>
            </a:r>
            <a:endParaRPr lang="nl-NL" dirty="0"/>
          </a:p>
          <a:p>
            <a:r>
              <a:rPr lang="nl-NL" b="1" dirty="0" err="1"/>
              <a:t>Encapsulation</a:t>
            </a:r>
            <a:r>
              <a:rPr lang="nl-NL" b="1" dirty="0"/>
              <a:t>:</a:t>
            </a:r>
            <a:r>
              <a:rPr lang="nl-NL" dirty="0"/>
              <a:t> </a:t>
            </a:r>
            <a:r>
              <a:rPr lang="nl-NL" dirty="0" err="1"/>
              <a:t>All</a:t>
            </a:r>
            <a:r>
              <a:rPr lang="nl-NL" dirty="0"/>
              <a:t> </a:t>
            </a:r>
            <a:r>
              <a:rPr lang="nl-NL" dirty="0" err="1"/>
              <a:t>FreeRTOS</a:t>
            </a:r>
            <a:r>
              <a:rPr lang="nl-NL" dirty="0"/>
              <a:t> details (handles, bit </a:t>
            </a:r>
            <a:r>
              <a:rPr lang="nl-NL" dirty="0" err="1"/>
              <a:t>masks</a:t>
            </a:r>
            <a:r>
              <a:rPr lang="nl-NL" dirty="0"/>
              <a:t>, </a:t>
            </a:r>
            <a:r>
              <a:rPr lang="nl-NL" dirty="0" err="1"/>
              <a:t>tick</a:t>
            </a:r>
            <a:r>
              <a:rPr lang="nl-NL" dirty="0"/>
              <a:t> </a:t>
            </a:r>
            <a:r>
              <a:rPr lang="nl-NL" dirty="0" err="1"/>
              <a:t>delays</a:t>
            </a:r>
            <a:r>
              <a:rPr lang="nl-NL" dirty="0"/>
              <a:t>) are </a:t>
            </a:r>
            <a:r>
              <a:rPr lang="nl-NL" dirty="0" err="1"/>
              <a:t>hidden</a:t>
            </a:r>
            <a:r>
              <a:rPr lang="nl-NL" dirty="0"/>
              <a:t>.</a:t>
            </a:r>
          </a:p>
          <a:p>
            <a:r>
              <a:rPr lang="nl-NL" b="1" dirty="0"/>
              <a:t>Safety-first:</a:t>
            </a:r>
            <a:r>
              <a:rPr lang="nl-NL" dirty="0"/>
              <a:t> Deadlocks, </a:t>
            </a:r>
            <a:r>
              <a:rPr lang="nl-NL" dirty="0" err="1"/>
              <a:t>misordered</a:t>
            </a:r>
            <a:r>
              <a:rPr lang="nl-NL" dirty="0"/>
              <a:t> </a:t>
            </a:r>
            <a:r>
              <a:rPr lang="nl-NL" dirty="0" err="1"/>
              <a:t>locks</a:t>
            </a:r>
            <a:r>
              <a:rPr lang="nl-NL" dirty="0"/>
              <a:t>, </a:t>
            </a:r>
            <a:r>
              <a:rPr lang="nl-NL" dirty="0" err="1"/>
              <a:t>and</a:t>
            </a:r>
            <a:r>
              <a:rPr lang="nl-NL" dirty="0"/>
              <a:t> direct ISR </a:t>
            </a:r>
            <a:r>
              <a:rPr lang="nl-NL" dirty="0" err="1"/>
              <a:t>misuse</a:t>
            </a:r>
            <a:r>
              <a:rPr lang="nl-NL" dirty="0"/>
              <a:t> are </a:t>
            </a:r>
            <a:r>
              <a:rPr lang="nl-NL" dirty="0" err="1"/>
              <a:t>minimized</a:t>
            </a:r>
            <a:r>
              <a:rPr lang="nl-NL" dirty="0"/>
              <a:t>.</a:t>
            </a:r>
          </a:p>
          <a:p>
            <a:r>
              <a:rPr lang="nl-NL" b="1" dirty="0"/>
              <a:t>RAII </a:t>
            </a:r>
            <a:r>
              <a:rPr lang="nl-NL" b="1" dirty="0" err="1"/>
              <a:t>and</a:t>
            </a:r>
            <a:r>
              <a:rPr lang="nl-NL" b="1" dirty="0"/>
              <a:t> </a:t>
            </a:r>
            <a:r>
              <a:rPr lang="nl-NL" b="1" dirty="0" err="1"/>
              <a:t>modularity</a:t>
            </a:r>
            <a:r>
              <a:rPr lang="nl-NL" b="1" dirty="0"/>
              <a:t>:</a:t>
            </a:r>
            <a:r>
              <a:rPr lang="nl-NL" dirty="0"/>
              <a:t> Resource </a:t>
            </a:r>
            <a:r>
              <a:rPr lang="nl-NL" dirty="0" err="1"/>
              <a:t>acquisition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release is </a:t>
            </a:r>
            <a:r>
              <a:rPr lang="nl-NL" dirty="0" err="1"/>
              <a:t>automated</a:t>
            </a:r>
            <a:r>
              <a:rPr lang="nl-NL" dirty="0"/>
              <a:t>.</a:t>
            </a:r>
          </a:p>
          <a:p>
            <a:r>
              <a:rPr lang="nl-NL" b="1" dirty="0" err="1"/>
              <a:t>Polymorphism</a:t>
            </a:r>
            <a:r>
              <a:rPr lang="nl-NL" b="1" dirty="0"/>
              <a:t>:</a:t>
            </a:r>
            <a:r>
              <a:rPr lang="nl-NL" dirty="0"/>
              <a:t> Different </a:t>
            </a:r>
            <a:r>
              <a:rPr lang="nl-NL" dirty="0" err="1"/>
              <a:t>waitable</a:t>
            </a:r>
            <a:r>
              <a:rPr lang="nl-NL" dirty="0"/>
              <a:t> </a:t>
            </a:r>
            <a:r>
              <a:rPr lang="nl-NL" dirty="0" err="1"/>
              <a:t>objects</a:t>
            </a:r>
            <a:r>
              <a:rPr lang="nl-NL" dirty="0"/>
              <a:t> (</a:t>
            </a:r>
            <a:r>
              <a:rPr lang="nl-NL" dirty="0" err="1"/>
              <a:t>flags</a:t>
            </a:r>
            <a:r>
              <a:rPr lang="nl-NL" dirty="0"/>
              <a:t>, queues, timers)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</a:t>
            </a:r>
            <a:r>
              <a:rPr lang="nl-NL" dirty="0" err="1"/>
              <a:t>treated</a:t>
            </a:r>
            <a:r>
              <a:rPr lang="nl-NL" dirty="0"/>
              <a:t> </a:t>
            </a:r>
            <a:r>
              <a:rPr lang="nl-NL" dirty="0" err="1"/>
              <a:t>uniformly</a:t>
            </a:r>
            <a:r>
              <a:rPr lang="nl-NL" dirty="0"/>
              <a:t>.</a:t>
            </a:r>
          </a:p>
          <a:p>
            <a:r>
              <a:rPr lang="nl-NL" b="1" dirty="0" err="1"/>
              <a:t>Deterministic</a:t>
            </a:r>
            <a:r>
              <a:rPr lang="nl-NL" b="1" dirty="0"/>
              <a:t> </a:t>
            </a:r>
            <a:r>
              <a:rPr lang="nl-NL" b="1" dirty="0" err="1"/>
              <a:t>behavior</a:t>
            </a:r>
            <a:r>
              <a:rPr lang="nl-NL" b="1" dirty="0"/>
              <a:t>:</a:t>
            </a:r>
            <a:r>
              <a:rPr lang="nl-NL" dirty="0"/>
              <a:t> </a:t>
            </a:r>
            <a:r>
              <a:rPr lang="nl-NL" dirty="0" err="1"/>
              <a:t>Optimized</a:t>
            </a:r>
            <a:r>
              <a:rPr lang="nl-NL" dirty="0"/>
              <a:t> for </a:t>
            </a:r>
            <a:r>
              <a:rPr lang="nl-NL" b="1" dirty="0"/>
              <a:t>real-time </a:t>
            </a:r>
            <a:r>
              <a:rPr lang="nl-NL" b="1" dirty="0" err="1"/>
              <a:t>and</a:t>
            </a:r>
            <a:r>
              <a:rPr lang="nl-NL" b="1" dirty="0"/>
              <a:t> </a:t>
            </a:r>
            <a:r>
              <a:rPr lang="nl-NL" b="1" dirty="0" err="1"/>
              <a:t>embedded</a:t>
            </a:r>
            <a:r>
              <a:rPr lang="nl-NL" b="1" dirty="0"/>
              <a:t> systems</a:t>
            </a:r>
            <a:r>
              <a:rPr lang="nl-NL" dirty="0"/>
              <a:t>, </a:t>
            </a:r>
            <a:r>
              <a:rPr lang="nl-NL" dirty="0" err="1"/>
              <a:t>keeping</a:t>
            </a:r>
            <a:r>
              <a:rPr lang="nl-NL" dirty="0"/>
              <a:t> CPU </a:t>
            </a:r>
            <a:r>
              <a:rPr lang="nl-NL" dirty="0" err="1"/>
              <a:t>usage</a:t>
            </a:r>
            <a:r>
              <a:rPr lang="nl-NL" dirty="0"/>
              <a:t> </a:t>
            </a:r>
            <a:r>
              <a:rPr lang="nl-NL" dirty="0" err="1"/>
              <a:t>predictable</a:t>
            </a:r>
            <a:r>
              <a:rPr lang="nl-NL" dirty="0"/>
              <a:t>.</a:t>
            </a: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6494027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A8267F-AA4F-492E-D19D-FBC069DD2F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0AC7D-530D-F4CF-79C7-A42649C0D1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EA2DF3-9EB2-2EA8-28A9-22496B3457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1991</a:t>
            </a:r>
          </a:p>
          <a:p>
            <a:pPr lvl="1"/>
            <a:r>
              <a:rPr lang="en-US" dirty="0"/>
              <a:t>Linux</a:t>
            </a:r>
          </a:p>
          <a:p>
            <a:pPr lvl="1"/>
            <a:r>
              <a:rPr lang="en-US" dirty="0"/>
              <a:t>Created by Linus Torvalds, because </a:t>
            </a:r>
            <a:r>
              <a:rPr lang="en-US" dirty="0" err="1"/>
              <a:t>unix</a:t>
            </a:r>
            <a:r>
              <a:rPr lang="en-US" dirty="0"/>
              <a:t> was not freely available...</a:t>
            </a:r>
          </a:p>
          <a:p>
            <a:r>
              <a:rPr lang="en-US" dirty="0"/>
              <a:t>2008</a:t>
            </a:r>
          </a:p>
          <a:p>
            <a:pPr lvl="1"/>
            <a:r>
              <a:rPr lang="en-US" dirty="0"/>
              <a:t>Android release (based on a </a:t>
            </a:r>
            <a:r>
              <a:rPr lang="en-US" dirty="0" err="1"/>
              <a:t>linux</a:t>
            </a:r>
            <a:r>
              <a:rPr lang="en-US" dirty="0"/>
              <a:t> kernel)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3074" name="Picture 2" descr="Tux the penguin">
            <a:extLst>
              <a:ext uri="{FF2B5EF4-FFF2-40B4-BE49-F238E27FC236}">
                <a16:creationId xmlns:a16="http://schemas.microsoft.com/office/drawing/2014/main" id="{DC9A4E3F-2607-0511-A046-A6A443DE9E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9574" y="296272"/>
            <a:ext cx="1759974" cy="2090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Linus Torvalds">
            <a:extLst>
              <a:ext uri="{FF2B5EF4-FFF2-40B4-BE49-F238E27FC236}">
                <a16:creationId xmlns:a16="http://schemas.microsoft.com/office/drawing/2014/main" id="{3E140606-EF24-35E7-CECA-F30C15824F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3755" y="312789"/>
            <a:ext cx="1615870" cy="2057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B851D70-EF4E-8FD1-79E4-B3B823DC32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7703" y="4001294"/>
            <a:ext cx="7837846" cy="271094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59F0D6B-035E-97AA-CF18-5FE953B036D7}"/>
              </a:ext>
            </a:extLst>
          </p:cNvPr>
          <p:cNvSpPr txBox="1"/>
          <p:nvPr/>
        </p:nvSpPr>
        <p:spPr>
          <a:xfrm>
            <a:off x="353961" y="6534834"/>
            <a:ext cx="105156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dirty="0">
                <a:hlinkClick r:id="rId5"/>
              </a:rPr>
              <a:t>https://dazeinfo.com/2020/05/05/total-operating-system-market-share-worldwide-by-month-graphfarm/</a:t>
            </a:r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5274114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A08FF0-CD65-A043-9D8B-C065D73ED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CleanRTOS</a:t>
            </a:r>
            <a:r>
              <a:rPr lang="en-US" dirty="0"/>
              <a:t> – flag 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FA4441-742D-2FE5-7615-FF952FE191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b="1" dirty="0" err="1"/>
              <a:t>Flag</a:t>
            </a:r>
            <a:r>
              <a:rPr lang="nl-NL" dirty="0"/>
              <a:t> is a C++ </a:t>
            </a:r>
            <a:r>
              <a:rPr lang="nl-NL" dirty="0" err="1"/>
              <a:t>wrapper</a:t>
            </a:r>
            <a:r>
              <a:rPr lang="nl-NL" dirty="0"/>
              <a:t> </a:t>
            </a:r>
            <a:r>
              <a:rPr lang="nl-NL" dirty="0" err="1"/>
              <a:t>around</a:t>
            </a:r>
            <a:r>
              <a:rPr lang="nl-NL" dirty="0"/>
              <a:t> </a:t>
            </a:r>
            <a:r>
              <a:rPr lang="nl-NL" dirty="0" err="1"/>
              <a:t>one</a:t>
            </a:r>
            <a:r>
              <a:rPr lang="nl-NL" dirty="0"/>
              <a:t> bit in a </a:t>
            </a:r>
            <a:r>
              <a:rPr lang="nl-NL" b="1" dirty="0" err="1"/>
              <a:t>FreeRTOS</a:t>
            </a:r>
            <a:r>
              <a:rPr lang="nl-NL" b="1" dirty="0"/>
              <a:t> Event Group</a:t>
            </a:r>
            <a:r>
              <a:rPr lang="nl-NL" dirty="0"/>
              <a:t>.</a:t>
            </a:r>
          </a:p>
          <a:p>
            <a:r>
              <a:rPr lang="nl-NL" dirty="0" err="1"/>
              <a:t>Each</a:t>
            </a:r>
            <a:r>
              <a:rPr lang="nl-NL" dirty="0"/>
              <a:t> </a:t>
            </a:r>
            <a:r>
              <a:rPr lang="nl-NL" dirty="0" err="1"/>
              <a:t>Task</a:t>
            </a:r>
            <a:r>
              <a:rPr lang="nl-NL" dirty="0"/>
              <a:t> </a:t>
            </a:r>
            <a:r>
              <a:rPr lang="nl-NL" dirty="0" err="1"/>
              <a:t>owns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Event Group; multiple </a:t>
            </a:r>
            <a:r>
              <a:rPr lang="nl-NL" dirty="0" err="1"/>
              <a:t>Flag</a:t>
            </a:r>
            <a:r>
              <a:rPr lang="nl-NL" dirty="0"/>
              <a:t> </a:t>
            </a:r>
            <a:r>
              <a:rPr lang="nl-NL" dirty="0" err="1"/>
              <a:t>objects</a:t>
            </a:r>
            <a:r>
              <a:rPr lang="nl-NL" dirty="0"/>
              <a:t> map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unique</a:t>
            </a:r>
            <a:r>
              <a:rPr lang="nl-NL" dirty="0"/>
              <a:t> bits in it.</a:t>
            </a:r>
          </a:p>
          <a:p>
            <a:r>
              <a:rPr lang="nl-NL" dirty="0"/>
              <a:t>set() </a:t>
            </a:r>
            <a:r>
              <a:rPr lang="nl-NL" dirty="0" err="1"/>
              <a:t>wraps</a:t>
            </a:r>
            <a:r>
              <a:rPr lang="nl-NL" dirty="0"/>
              <a:t> </a:t>
            </a:r>
            <a:r>
              <a:rPr lang="nl-NL" dirty="0" err="1"/>
              <a:t>xEventGroupSetBits</a:t>
            </a:r>
            <a:r>
              <a:rPr lang="nl-NL" dirty="0"/>
              <a:t>(), </a:t>
            </a:r>
            <a:r>
              <a:rPr lang="nl-NL" dirty="0" err="1"/>
              <a:t>signaling</a:t>
            </a:r>
            <a:r>
              <a:rPr lang="nl-NL" dirty="0"/>
              <a:t> </a:t>
            </a:r>
            <a:r>
              <a:rPr lang="nl-NL" dirty="0" err="1"/>
              <a:t>another</a:t>
            </a:r>
            <a:r>
              <a:rPr lang="nl-NL" dirty="0"/>
              <a:t> </a:t>
            </a:r>
            <a:r>
              <a:rPr lang="nl-NL" dirty="0" err="1"/>
              <a:t>task.clear</a:t>
            </a:r>
            <a:r>
              <a:rPr lang="nl-NL" dirty="0"/>
              <a:t>() </a:t>
            </a:r>
            <a:r>
              <a:rPr lang="nl-NL" dirty="0" err="1"/>
              <a:t>wraps</a:t>
            </a:r>
            <a:r>
              <a:rPr lang="nl-NL" dirty="0"/>
              <a:t> </a:t>
            </a:r>
            <a:r>
              <a:rPr lang="nl-NL" dirty="0" err="1"/>
              <a:t>xEventGroupClearBits</a:t>
            </a:r>
            <a:r>
              <a:rPr lang="nl-NL" dirty="0"/>
              <a:t>(), re-</a:t>
            </a:r>
            <a:r>
              <a:rPr lang="nl-NL" dirty="0" err="1"/>
              <a:t>arming</a:t>
            </a:r>
            <a:r>
              <a:rPr lang="nl-NL" dirty="0"/>
              <a:t> the </a:t>
            </a:r>
            <a:r>
              <a:rPr lang="nl-NL" dirty="0" err="1"/>
              <a:t>flag</a:t>
            </a:r>
            <a:r>
              <a:rPr lang="nl-NL" dirty="0"/>
              <a:t>.</a:t>
            </a:r>
          </a:p>
          <a:p>
            <a:r>
              <a:rPr lang="nl-NL" dirty="0" err="1"/>
              <a:t>Waiting</a:t>
            </a:r>
            <a:r>
              <a:rPr lang="nl-NL" dirty="0"/>
              <a:t> is </a:t>
            </a:r>
            <a:r>
              <a:rPr lang="nl-NL" dirty="0" err="1"/>
              <a:t>handled</a:t>
            </a:r>
            <a:r>
              <a:rPr lang="nl-NL" dirty="0"/>
              <a:t> via </a:t>
            </a:r>
            <a:r>
              <a:rPr lang="nl-NL" dirty="0" err="1"/>
              <a:t>Waitable</a:t>
            </a:r>
            <a:r>
              <a:rPr lang="nl-NL" dirty="0"/>
              <a:t>, </a:t>
            </a:r>
            <a:r>
              <a:rPr lang="nl-NL" dirty="0" err="1"/>
              <a:t>which</a:t>
            </a:r>
            <a:r>
              <a:rPr lang="nl-NL" dirty="0"/>
              <a:t> </a:t>
            </a:r>
            <a:r>
              <a:rPr lang="nl-NL" dirty="0" err="1"/>
              <a:t>ultimately</a:t>
            </a:r>
            <a:r>
              <a:rPr lang="nl-NL" dirty="0"/>
              <a:t> </a:t>
            </a:r>
            <a:r>
              <a:rPr lang="nl-NL" dirty="0" err="1"/>
              <a:t>uses</a:t>
            </a:r>
            <a:r>
              <a:rPr lang="nl-NL" dirty="0"/>
              <a:t> </a:t>
            </a:r>
            <a:r>
              <a:rPr lang="nl-NL" dirty="0" err="1"/>
              <a:t>xEventGroupWaitBits</a:t>
            </a:r>
            <a:r>
              <a:rPr lang="nl-NL" dirty="0"/>
              <a:t>().</a:t>
            </a:r>
          </a:p>
        </p:txBody>
      </p:sp>
    </p:spTree>
    <p:extLst>
      <p:ext uri="{BB962C8B-B14F-4D97-AF65-F5344CB8AC3E}">
        <p14:creationId xmlns:p14="http://schemas.microsoft.com/office/powerpoint/2010/main" val="385976738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21FD2E-A15C-0851-FF8B-FF855FC82C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33600-0686-A5FA-30E9-39FAB2E3BA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CleanRTOS</a:t>
            </a:r>
            <a:r>
              <a:rPr lang="en-US" dirty="0"/>
              <a:t> – mutex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A90581-0852-D6D3-54FF-1204F08748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NL" b="1" dirty="0" err="1"/>
              <a:t>Mutex</a:t>
            </a:r>
            <a:r>
              <a:rPr lang="nl-NL" dirty="0"/>
              <a:t> is a C++ </a:t>
            </a:r>
            <a:r>
              <a:rPr lang="nl-NL" dirty="0" err="1"/>
              <a:t>wrapper</a:t>
            </a:r>
            <a:r>
              <a:rPr lang="nl-NL" dirty="0"/>
              <a:t> </a:t>
            </a:r>
            <a:r>
              <a:rPr lang="nl-NL" dirty="0" err="1"/>
              <a:t>around</a:t>
            </a:r>
            <a:r>
              <a:rPr lang="nl-NL" dirty="0"/>
              <a:t> a </a:t>
            </a:r>
            <a:r>
              <a:rPr lang="nl-NL" dirty="0" err="1"/>
              <a:t>FreeRTOS</a:t>
            </a:r>
            <a:r>
              <a:rPr lang="nl-NL" dirty="0"/>
              <a:t> </a:t>
            </a:r>
            <a:r>
              <a:rPr lang="nl-NL" dirty="0" err="1"/>
              <a:t>mutex</a:t>
            </a:r>
            <a:r>
              <a:rPr lang="nl-NL" dirty="0"/>
              <a:t> </a:t>
            </a:r>
            <a:r>
              <a:rPr lang="nl-NL" dirty="0" err="1"/>
              <a:t>created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b="1" dirty="0" err="1"/>
              <a:t>xSemaphoreCreateMutex</a:t>
            </a:r>
            <a:r>
              <a:rPr lang="nl-NL" b="1" dirty="0"/>
              <a:t>()</a:t>
            </a:r>
            <a:r>
              <a:rPr lang="nl-NL" dirty="0"/>
              <a:t>.</a:t>
            </a:r>
          </a:p>
          <a:p>
            <a:r>
              <a:rPr lang="nl-NL" dirty="0" err="1"/>
              <a:t>lock</a:t>
            </a:r>
            <a:r>
              <a:rPr lang="nl-NL" dirty="0"/>
              <a:t>() </a:t>
            </a:r>
            <a:r>
              <a:rPr lang="nl-NL" dirty="0" err="1"/>
              <a:t>wraps</a:t>
            </a:r>
            <a:r>
              <a:rPr lang="nl-NL" dirty="0"/>
              <a:t> </a:t>
            </a:r>
            <a:r>
              <a:rPr lang="nl-NL" dirty="0" err="1"/>
              <a:t>xSemaphoreTake</a:t>
            </a:r>
            <a:r>
              <a:rPr lang="nl-NL" dirty="0"/>
              <a:t>(), </a:t>
            </a:r>
            <a:r>
              <a:rPr lang="nl-NL" dirty="0" err="1"/>
              <a:t>repeatedly</a:t>
            </a:r>
            <a:r>
              <a:rPr lang="nl-NL" dirty="0"/>
              <a:t> </a:t>
            </a:r>
            <a:r>
              <a:rPr lang="nl-NL" dirty="0" err="1"/>
              <a:t>attempting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take the </a:t>
            </a:r>
            <a:r>
              <a:rPr lang="nl-NL" dirty="0" err="1"/>
              <a:t>mutex</a:t>
            </a:r>
            <a:r>
              <a:rPr lang="nl-NL" dirty="0"/>
              <a:t> </a:t>
            </a:r>
            <a:r>
              <a:rPr lang="nl-NL" dirty="0" err="1"/>
              <a:t>while</a:t>
            </a:r>
            <a:r>
              <a:rPr lang="nl-NL" dirty="0"/>
              <a:t> </a:t>
            </a:r>
            <a:r>
              <a:rPr lang="nl-NL" dirty="0" err="1"/>
              <a:t>yielding</a:t>
            </a:r>
            <a:r>
              <a:rPr lang="nl-NL" dirty="0"/>
              <a:t>. </a:t>
            </a:r>
          </a:p>
          <a:p>
            <a:r>
              <a:rPr lang="nl-NL" dirty="0" err="1"/>
              <a:t>unlock</a:t>
            </a:r>
            <a:r>
              <a:rPr lang="nl-NL" dirty="0"/>
              <a:t>() </a:t>
            </a:r>
            <a:r>
              <a:rPr lang="nl-NL" dirty="0" err="1"/>
              <a:t>wraps</a:t>
            </a:r>
            <a:r>
              <a:rPr lang="nl-NL" dirty="0"/>
              <a:t> </a:t>
            </a:r>
            <a:r>
              <a:rPr lang="nl-NL" dirty="0" err="1"/>
              <a:t>xSemaphoreGive</a:t>
            </a:r>
            <a:r>
              <a:rPr lang="nl-NL" dirty="0"/>
              <a:t>(), releasing the </a:t>
            </a:r>
            <a:r>
              <a:rPr lang="nl-NL" dirty="0" err="1"/>
              <a:t>mutex</a:t>
            </a:r>
            <a:r>
              <a:rPr lang="nl-NL" dirty="0"/>
              <a:t>.</a:t>
            </a:r>
          </a:p>
          <a:p>
            <a:r>
              <a:rPr lang="nl-NL" dirty="0" err="1"/>
              <a:t>Each</a:t>
            </a:r>
            <a:r>
              <a:rPr lang="nl-NL" dirty="0"/>
              <a:t> </a:t>
            </a:r>
            <a:r>
              <a:rPr lang="nl-NL" dirty="0" err="1"/>
              <a:t>Task</a:t>
            </a:r>
            <a:r>
              <a:rPr lang="nl-NL" dirty="0"/>
              <a:t> </a:t>
            </a:r>
            <a:r>
              <a:rPr lang="nl-NL" dirty="0" err="1"/>
              <a:t>maintains</a:t>
            </a:r>
            <a:r>
              <a:rPr lang="nl-NL" dirty="0"/>
              <a:t> a </a:t>
            </a:r>
            <a:r>
              <a:rPr lang="nl-NL" dirty="0" err="1"/>
              <a:t>mutex</a:t>
            </a:r>
            <a:r>
              <a:rPr lang="nl-NL" dirty="0"/>
              <a:t> ID stack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enforce</a:t>
            </a:r>
            <a:r>
              <a:rPr lang="nl-NL" dirty="0"/>
              <a:t> a </a:t>
            </a:r>
            <a:r>
              <a:rPr lang="nl-NL" dirty="0" err="1"/>
              <a:t>global</a:t>
            </a:r>
            <a:r>
              <a:rPr lang="nl-NL" dirty="0"/>
              <a:t> </a:t>
            </a:r>
            <a:r>
              <a:rPr lang="nl-NL" dirty="0" err="1"/>
              <a:t>lock</a:t>
            </a:r>
            <a:r>
              <a:rPr lang="nl-NL" dirty="0"/>
              <a:t> order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prevent</a:t>
            </a:r>
            <a:r>
              <a:rPr lang="nl-NL" dirty="0"/>
              <a:t> deadlocks.</a:t>
            </a:r>
          </a:p>
          <a:p>
            <a:r>
              <a:rPr lang="nl-NL" dirty="0"/>
              <a:t>The </a:t>
            </a:r>
            <a:r>
              <a:rPr lang="nl-NL" dirty="0" err="1"/>
              <a:t>wrapper</a:t>
            </a:r>
            <a:r>
              <a:rPr lang="nl-NL" dirty="0"/>
              <a:t> </a:t>
            </a:r>
            <a:r>
              <a:rPr lang="nl-NL" dirty="0" err="1"/>
              <a:t>adds</a:t>
            </a:r>
            <a:r>
              <a:rPr lang="nl-NL" dirty="0"/>
              <a:t> deadlock </a:t>
            </a:r>
            <a:r>
              <a:rPr lang="nl-NL" dirty="0" err="1"/>
              <a:t>detection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ordering </a:t>
            </a:r>
            <a:r>
              <a:rPr lang="nl-NL" dirty="0" err="1"/>
              <a:t>guarantees</a:t>
            </a:r>
            <a:r>
              <a:rPr lang="nl-NL" dirty="0"/>
              <a:t> on top of </a:t>
            </a:r>
            <a:r>
              <a:rPr lang="nl-NL" dirty="0" err="1"/>
              <a:t>raw</a:t>
            </a:r>
            <a:r>
              <a:rPr lang="nl-NL" dirty="0"/>
              <a:t> </a:t>
            </a:r>
            <a:r>
              <a:rPr lang="nl-NL" dirty="0" err="1"/>
              <a:t>FreeRTOS</a:t>
            </a:r>
            <a:r>
              <a:rPr lang="nl-NL" dirty="0"/>
              <a:t> </a:t>
            </a:r>
            <a:r>
              <a:rPr lang="nl-NL" dirty="0" err="1"/>
              <a:t>mutexes</a:t>
            </a:r>
            <a:r>
              <a:rPr lang="nl-NL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2195734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1968E6-DE18-C957-4B55-E7D62DD0B2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A10C10-497A-6D3A-2CBB-F291289C4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CleanRTOS</a:t>
            </a:r>
            <a:r>
              <a:rPr lang="en-US" dirty="0"/>
              <a:t> – pool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123753-A39B-4B57-7015-553D01E398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/>
              <a:t>Pool</a:t>
            </a:r>
            <a:r>
              <a:rPr lang="en-US" dirty="0"/>
              <a:t> is a C++ wrapper around a shared data object protected by a </a:t>
            </a:r>
            <a:r>
              <a:rPr lang="en-US" b="1" dirty="0" err="1"/>
              <a:t>FreeRTOS</a:t>
            </a:r>
            <a:r>
              <a:rPr lang="en-US" b="1" dirty="0"/>
              <a:t> mutex</a:t>
            </a:r>
            <a:r>
              <a:rPr lang="en-US" dirty="0"/>
              <a:t>.</a:t>
            </a:r>
          </a:p>
          <a:p>
            <a:r>
              <a:rPr lang="en-US" dirty="0"/>
              <a:t>Internally it uses </a:t>
            </a:r>
            <a:r>
              <a:rPr lang="en-US" dirty="0" err="1"/>
              <a:t>SimpleMutex</a:t>
            </a:r>
            <a:r>
              <a:rPr lang="en-US" dirty="0"/>
              <a:t>, which itself wraps a </a:t>
            </a:r>
            <a:r>
              <a:rPr lang="en-US" dirty="0" err="1"/>
              <a:t>FreeRTOS</a:t>
            </a:r>
            <a:r>
              <a:rPr lang="en-US" dirty="0"/>
              <a:t> mutex/semaphore.</a:t>
            </a:r>
          </a:p>
          <a:p>
            <a:r>
              <a:rPr lang="en-US" dirty="0"/>
              <a:t>write() and read() serialize access by locking and unlocking that mutex.</a:t>
            </a:r>
          </a:p>
          <a:p>
            <a:r>
              <a:rPr lang="en-US" dirty="0"/>
              <a:t>The data type T must be copyable, since access is via copy-in / copy-out, not references.</a:t>
            </a:r>
          </a:p>
          <a:p>
            <a:r>
              <a:rPr lang="en-US" dirty="0"/>
              <a:t>The wrapper hides explicit mutex handling and avoids deadlocks by using only a single internal lock.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52629898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A7937B-F5A1-F33D-85F3-A864DA9BD5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9C2A1-58C4-88A2-F6F2-7B405206A6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CleanRTOS</a:t>
            </a:r>
            <a:r>
              <a:rPr lang="en-US" dirty="0"/>
              <a:t> – Queue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E91D07-13DC-A71C-0A7B-19CD9652F5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nl-NL" b="1" dirty="0"/>
              <a:t>Queue</a:t>
            </a:r>
            <a:r>
              <a:rPr lang="nl-NL" dirty="0"/>
              <a:t> is a C++ </a:t>
            </a:r>
            <a:r>
              <a:rPr lang="nl-NL" dirty="0" err="1"/>
              <a:t>wrapper</a:t>
            </a:r>
            <a:r>
              <a:rPr lang="nl-NL" dirty="0"/>
              <a:t> </a:t>
            </a:r>
            <a:r>
              <a:rPr lang="nl-NL" dirty="0" err="1"/>
              <a:t>around</a:t>
            </a:r>
            <a:r>
              <a:rPr lang="nl-NL" dirty="0"/>
              <a:t> a </a:t>
            </a:r>
            <a:r>
              <a:rPr lang="nl-NL" dirty="0" err="1"/>
              <a:t>FreeRTOS</a:t>
            </a:r>
            <a:r>
              <a:rPr lang="nl-NL" dirty="0"/>
              <a:t> queue </a:t>
            </a:r>
            <a:r>
              <a:rPr lang="nl-NL" dirty="0" err="1"/>
              <a:t>created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b="1" dirty="0" err="1"/>
              <a:t>xQueueCreate</a:t>
            </a:r>
            <a:r>
              <a:rPr lang="nl-NL" b="1" dirty="0"/>
              <a:t>()</a:t>
            </a:r>
            <a:r>
              <a:rPr lang="nl-NL" dirty="0"/>
              <a:t>.</a:t>
            </a:r>
          </a:p>
          <a:p>
            <a:r>
              <a:rPr lang="nl-NL" dirty="0" err="1"/>
              <a:t>write</a:t>
            </a:r>
            <a:r>
              <a:rPr lang="nl-NL" dirty="0"/>
              <a:t>() </a:t>
            </a:r>
            <a:r>
              <a:rPr lang="nl-NL" dirty="0" err="1"/>
              <a:t>wraps</a:t>
            </a:r>
            <a:r>
              <a:rPr lang="nl-NL" dirty="0"/>
              <a:t> </a:t>
            </a:r>
            <a:r>
              <a:rPr lang="nl-NL" dirty="0" err="1"/>
              <a:t>xQueueSend</a:t>
            </a:r>
            <a:r>
              <a:rPr lang="nl-NL" dirty="0"/>
              <a:t>(), </a:t>
            </a:r>
            <a:r>
              <a:rPr lang="nl-NL" dirty="0" err="1"/>
              <a:t>optionally</a:t>
            </a:r>
            <a:r>
              <a:rPr lang="nl-NL" dirty="0"/>
              <a:t> </a:t>
            </a:r>
            <a:r>
              <a:rPr lang="nl-NL" dirty="0" err="1"/>
              <a:t>blocking</a:t>
            </a:r>
            <a:r>
              <a:rPr lang="nl-NL" dirty="0"/>
              <a:t> </a:t>
            </a:r>
            <a:r>
              <a:rPr lang="nl-NL" dirty="0" err="1"/>
              <a:t>if</a:t>
            </a:r>
            <a:r>
              <a:rPr lang="nl-NL" dirty="0"/>
              <a:t> the queue is full.</a:t>
            </a:r>
          </a:p>
          <a:p>
            <a:r>
              <a:rPr lang="nl-NL" dirty="0" err="1"/>
              <a:t>read</a:t>
            </a:r>
            <a:r>
              <a:rPr lang="nl-NL" dirty="0"/>
              <a:t>() </a:t>
            </a:r>
            <a:r>
              <a:rPr lang="nl-NL" dirty="0" err="1"/>
              <a:t>wraps</a:t>
            </a:r>
            <a:r>
              <a:rPr lang="nl-NL" dirty="0"/>
              <a:t> </a:t>
            </a:r>
            <a:r>
              <a:rPr lang="nl-NL" dirty="0" err="1"/>
              <a:t>xQueueReceive</a:t>
            </a:r>
            <a:r>
              <a:rPr lang="nl-NL" dirty="0"/>
              <a:t>() </a:t>
            </a:r>
            <a:r>
              <a:rPr lang="nl-NL" dirty="0" err="1"/>
              <a:t>and</a:t>
            </a:r>
            <a:r>
              <a:rPr lang="nl-NL" dirty="0"/>
              <a:t> re-sets </a:t>
            </a:r>
            <a:r>
              <a:rPr lang="nl-NL" dirty="0" err="1"/>
              <a:t>an</a:t>
            </a:r>
            <a:r>
              <a:rPr lang="nl-NL" dirty="0"/>
              <a:t> event-</a:t>
            </a:r>
            <a:r>
              <a:rPr lang="nl-NL" dirty="0" err="1"/>
              <a:t>group</a:t>
            </a:r>
            <a:r>
              <a:rPr lang="nl-NL" dirty="0"/>
              <a:t> bit </a:t>
            </a:r>
            <a:r>
              <a:rPr lang="nl-NL" dirty="0" err="1"/>
              <a:t>if</a:t>
            </a:r>
            <a:r>
              <a:rPr lang="nl-NL" dirty="0"/>
              <a:t> more data </a:t>
            </a:r>
            <a:r>
              <a:rPr lang="nl-NL" dirty="0" err="1"/>
              <a:t>remains</a:t>
            </a:r>
            <a:r>
              <a:rPr lang="nl-NL" dirty="0"/>
              <a:t>.</a:t>
            </a:r>
          </a:p>
          <a:p>
            <a:r>
              <a:rPr lang="nl-NL" dirty="0"/>
              <a:t>The queue is </a:t>
            </a:r>
            <a:r>
              <a:rPr lang="nl-NL" dirty="0" err="1"/>
              <a:t>also</a:t>
            </a:r>
            <a:r>
              <a:rPr lang="nl-NL" dirty="0"/>
              <a:t> a </a:t>
            </a:r>
            <a:r>
              <a:rPr lang="nl-NL" dirty="0" err="1"/>
              <a:t>Waitable</a:t>
            </a:r>
            <a:r>
              <a:rPr lang="nl-NL" dirty="0"/>
              <a:t>, </a:t>
            </a:r>
            <a:r>
              <a:rPr lang="nl-NL" dirty="0" err="1"/>
              <a:t>using</a:t>
            </a:r>
            <a:r>
              <a:rPr lang="nl-NL" dirty="0"/>
              <a:t> a </a:t>
            </a:r>
            <a:r>
              <a:rPr lang="nl-NL" dirty="0" err="1"/>
              <a:t>task-owned</a:t>
            </a:r>
            <a:r>
              <a:rPr lang="nl-NL" dirty="0"/>
              <a:t> Event Group bit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signal</a:t>
            </a:r>
            <a:r>
              <a:rPr lang="nl-NL" dirty="0"/>
              <a:t> “queue </a:t>
            </a:r>
            <a:r>
              <a:rPr lang="nl-NL" dirty="0" err="1"/>
              <a:t>not</a:t>
            </a:r>
            <a:r>
              <a:rPr lang="nl-NL" dirty="0"/>
              <a:t> empty”.</a:t>
            </a:r>
          </a:p>
          <a:p>
            <a:r>
              <a:rPr lang="nl-NL" dirty="0" err="1"/>
              <a:t>This</a:t>
            </a:r>
            <a:r>
              <a:rPr lang="nl-NL" dirty="0"/>
              <a:t> combines </a:t>
            </a:r>
            <a:r>
              <a:rPr lang="nl-NL" dirty="0" err="1"/>
              <a:t>FreeRTOS</a:t>
            </a:r>
            <a:r>
              <a:rPr lang="nl-NL" dirty="0"/>
              <a:t> queues (data transport) </a:t>
            </a:r>
            <a:r>
              <a:rPr lang="nl-NL" dirty="0" err="1"/>
              <a:t>with</a:t>
            </a:r>
            <a:r>
              <a:rPr lang="nl-NL" dirty="0"/>
              <a:t> event </a:t>
            </a:r>
            <a:r>
              <a:rPr lang="nl-NL" dirty="0" err="1"/>
              <a:t>groups</a:t>
            </a:r>
            <a:r>
              <a:rPr lang="nl-NL" dirty="0"/>
              <a:t> (</a:t>
            </a:r>
            <a:r>
              <a:rPr lang="nl-NL" dirty="0" err="1"/>
              <a:t>waiting</a:t>
            </a:r>
            <a:r>
              <a:rPr lang="nl-NL" dirty="0"/>
              <a:t>/</a:t>
            </a:r>
            <a:r>
              <a:rPr lang="nl-NL" dirty="0" err="1"/>
              <a:t>multiplexing</a:t>
            </a:r>
            <a:r>
              <a:rPr lang="nl-NL" dirty="0"/>
              <a:t>) for </a:t>
            </a:r>
            <a:r>
              <a:rPr lang="nl-NL" dirty="0" err="1"/>
              <a:t>inter-task</a:t>
            </a:r>
            <a:r>
              <a:rPr lang="nl-NL" dirty="0"/>
              <a:t> </a:t>
            </a:r>
            <a:r>
              <a:rPr lang="nl-NL" dirty="0" err="1"/>
              <a:t>communication</a:t>
            </a:r>
            <a:r>
              <a:rPr lang="nl-NL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5621618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F92F1A-8EC1-0E6A-4380-B7F209566C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339782-BCCE-E601-05BF-4A6D21091C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CleanRTOS</a:t>
            </a:r>
            <a:r>
              <a:rPr lang="en-US" dirty="0"/>
              <a:t> – Timer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B6F922-0905-F7E1-2D93-EAA959DF51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950677" cy="4351338"/>
          </a:xfrm>
        </p:spPr>
        <p:txBody>
          <a:bodyPr>
            <a:normAutofit lnSpcReduction="10000"/>
          </a:bodyPr>
          <a:lstStyle/>
          <a:p>
            <a:r>
              <a:rPr lang="nl-NL" b="1" dirty="0"/>
              <a:t>Timer</a:t>
            </a:r>
            <a:r>
              <a:rPr lang="nl-NL" dirty="0"/>
              <a:t> is a C++ </a:t>
            </a:r>
            <a:r>
              <a:rPr lang="nl-NL" dirty="0" err="1"/>
              <a:t>wrapper</a:t>
            </a:r>
            <a:r>
              <a:rPr lang="nl-NL" dirty="0"/>
              <a:t> </a:t>
            </a:r>
            <a:r>
              <a:rPr lang="nl-NL" dirty="0" err="1"/>
              <a:t>around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ESP32 hardware microsecond timer (</a:t>
            </a:r>
            <a:r>
              <a:rPr lang="nl-NL" b="1" dirty="0" err="1"/>
              <a:t>esp_timer</a:t>
            </a:r>
            <a:r>
              <a:rPr lang="nl-NL" dirty="0"/>
              <a:t>).</a:t>
            </a:r>
          </a:p>
          <a:p>
            <a:r>
              <a:rPr lang="nl-NL" dirty="0"/>
              <a:t>It is </a:t>
            </a:r>
            <a:r>
              <a:rPr lang="nl-NL" dirty="0" err="1"/>
              <a:t>also</a:t>
            </a:r>
            <a:r>
              <a:rPr lang="nl-NL" dirty="0"/>
              <a:t> a </a:t>
            </a:r>
            <a:r>
              <a:rPr lang="nl-NL" dirty="0" err="1"/>
              <a:t>Waitable</a:t>
            </a:r>
            <a:r>
              <a:rPr lang="nl-NL" dirty="0"/>
              <a:t>, </a:t>
            </a:r>
            <a:r>
              <a:rPr lang="nl-NL" dirty="0" err="1"/>
              <a:t>using</a:t>
            </a:r>
            <a:r>
              <a:rPr lang="nl-NL" dirty="0"/>
              <a:t> a </a:t>
            </a:r>
            <a:r>
              <a:rPr lang="nl-NL" dirty="0" err="1"/>
              <a:t>task-owned</a:t>
            </a:r>
            <a:r>
              <a:rPr lang="nl-NL" dirty="0"/>
              <a:t> Event Group bit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signal</a:t>
            </a:r>
            <a:r>
              <a:rPr lang="nl-NL" dirty="0"/>
              <a:t> </a:t>
            </a:r>
            <a:r>
              <a:rPr lang="nl-NL" dirty="0" err="1"/>
              <a:t>when</a:t>
            </a:r>
            <a:r>
              <a:rPr lang="nl-NL" dirty="0"/>
              <a:t> the timer </a:t>
            </a:r>
            <a:r>
              <a:rPr lang="nl-NL" dirty="0" err="1"/>
              <a:t>fires</a:t>
            </a:r>
            <a:r>
              <a:rPr lang="nl-NL" dirty="0"/>
              <a:t>.</a:t>
            </a:r>
          </a:p>
          <a:p>
            <a:r>
              <a:rPr lang="nl-NL" dirty="0"/>
              <a:t>start()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start_periodic</a:t>
            </a:r>
            <a:r>
              <a:rPr lang="nl-NL" dirty="0"/>
              <a:t>() </a:t>
            </a:r>
            <a:r>
              <a:rPr lang="nl-NL" dirty="0" err="1"/>
              <a:t>wrap</a:t>
            </a:r>
            <a:r>
              <a:rPr lang="nl-NL" dirty="0"/>
              <a:t> </a:t>
            </a:r>
            <a:r>
              <a:rPr lang="nl-NL" dirty="0" err="1"/>
              <a:t>esp_timer_start_once</a:t>
            </a:r>
            <a:r>
              <a:rPr lang="nl-NL" dirty="0"/>
              <a:t>()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esp_timer_start_periodic</a:t>
            </a:r>
            <a:r>
              <a:rPr lang="nl-NL" dirty="0"/>
              <a:t>().</a:t>
            </a:r>
          </a:p>
          <a:p>
            <a:r>
              <a:rPr lang="nl-NL" dirty="0" err="1"/>
              <a:t>sleep_us</a:t>
            </a:r>
            <a:r>
              <a:rPr lang="nl-NL" dirty="0"/>
              <a:t>() combines </a:t>
            </a:r>
            <a:r>
              <a:rPr lang="nl-NL" dirty="0" err="1"/>
              <a:t>starting</a:t>
            </a:r>
            <a:r>
              <a:rPr lang="nl-NL" dirty="0"/>
              <a:t> the timer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waiting</a:t>
            </a:r>
            <a:r>
              <a:rPr lang="nl-NL" dirty="0"/>
              <a:t> on the Event Group bit, </a:t>
            </a:r>
            <a:r>
              <a:rPr lang="nl-NL" dirty="0" err="1"/>
              <a:t>providing</a:t>
            </a:r>
            <a:r>
              <a:rPr lang="nl-NL" dirty="0"/>
              <a:t> a </a:t>
            </a:r>
            <a:r>
              <a:rPr lang="nl-NL" dirty="0" err="1"/>
              <a:t>blocking</a:t>
            </a:r>
            <a:r>
              <a:rPr lang="nl-NL" dirty="0"/>
              <a:t> delay.</a:t>
            </a:r>
          </a:p>
          <a:p>
            <a:r>
              <a:rPr lang="nl-NL" dirty="0"/>
              <a:t>The timer </a:t>
            </a:r>
            <a:r>
              <a:rPr lang="nl-NL" dirty="0" err="1"/>
              <a:t>callback</a:t>
            </a:r>
            <a:r>
              <a:rPr lang="nl-NL" dirty="0"/>
              <a:t> sets the Event Group bit (</a:t>
            </a:r>
            <a:r>
              <a:rPr lang="nl-NL" dirty="0" err="1"/>
              <a:t>pTask</a:t>
            </a:r>
            <a:r>
              <a:rPr lang="nl-NL" dirty="0"/>
              <a:t>-&gt;</a:t>
            </a:r>
            <a:r>
              <a:rPr lang="nl-NL" dirty="0" err="1"/>
              <a:t>setEventBits</a:t>
            </a:r>
            <a:r>
              <a:rPr lang="nl-NL" dirty="0"/>
              <a:t>()), </a:t>
            </a:r>
            <a:r>
              <a:rPr lang="nl-NL" dirty="0" err="1"/>
              <a:t>letting</a:t>
            </a:r>
            <a:r>
              <a:rPr lang="nl-NL" dirty="0"/>
              <a:t> the </a:t>
            </a:r>
            <a:r>
              <a:rPr lang="nl-NL" dirty="0" err="1"/>
              <a:t>owning</a:t>
            </a:r>
            <a:r>
              <a:rPr lang="nl-NL" dirty="0"/>
              <a:t> </a:t>
            </a:r>
            <a:r>
              <a:rPr lang="nl-NL" dirty="0" err="1"/>
              <a:t>task</a:t>
            </a:r>
            <a:r>
              <a:rPr lang="nl-NL" dirty="0"/>
              <a:t> resume.</a:t>
            </a:r>
          </a:p>
        </p:txBody>
      </p:sp>
    </p:spTree>
    <p:extLst>
      <p:ext uri="{BB962C8B-B14F-4D97-AF65-F5344CB8AC3E}">
        <p14:creationId xmlns:p14="http://schemas.microsoft.com/office/powerpoint/2010/main" val="24829820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9600C5-FCEA-875A-A76D-AF7D7D4504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2F1B65-DF3E-D926-2A36-DF7888E49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A09ECC-B04B-08A9-B428-B5B90EA0F7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2003</a:t>
            </a:r>
          </a:p>
          <a:p>
            <a:pPr lvl="1"/>
            <a:r>
              <a:rPr lang="en-US" dirty="0" err="1"/>
              <a:t>FreeRTOS</a:t>
            </a:r>
            <a:endParaRPr lang="en-US" dirty="0"/>
          </a:p>
          <a:p>
            <a:pPr lvl="1"/>
            <a:r>
              <a:rPr lang="en-US" dirty="0"/>
              <a:t>Developed for real time embedded systems</a:t>
            </a:r>
          </a:p>
          <a:p>
            <a:pPr lvl="1"/>
            <a:r>
              <a:rPr lang="en-US" dirty="0"/>
              <a:t>Very small (and relatively simple)</a:t>
            </a:r>
          </a:p>
          <a:p>
            <a:pPr lvl="1"/>
            <a:r>
              <a:rPr lang="en-US" dirty="0"/>
              <a:t>Supported on: </a:t>
            </a:r>
          </a:p>
          <a:p>
            <a:pPr lvl="2"/>
            <a:r>
              <a:rPr lang="en-US" dirty="0"/>
              <a:t>ARM (ARM7, ARM9, Cortex-M3, -M4, -M7, -A, -R4), Atmel AVR, AVR32, HCS12, </a:t>
            </a:r>
            <a:r>
              <a:rPr lang="en-US" dirty="0" err="1"/>
              <a:t>MicroBlaze</a:t>
            </a:r>
            <a:r>
              <a:rPr lang="en-US" dirty="0"/>
              <a:t>, </a:t>
            </a:r>
            <a:r>
              <a:rPr lang="en-US" dirty="0" err="1"/>
              <a:t>Cortus</a:t>
            </a:r>
            <a:r>
              <a:rPr lang="en-US" dirty="0"/>
              <a:t> (APS1, APS3, APS3R, APS5, FPF3, FPS6, FPS8), MSP430, PIC, Renesas H8/S, </a:t>
            </a:r>
            <a:r>
              <a:rPr lang="en-US" dirty="0" err="1"/>
              <a:t>SuperH</a:t>
            </a:r>
            <a:r>
              <a:rPr lang="en-US" dirty="0"/>
              <a:t>, RX, x86, 8052, </a:t>
            </a:r>
            <a:r>
              <a:rPr lang="en-US" dirty="0" err="1"/>
              <a:t>Coldfire</a:t>
            </a:r>
            <a:r>
              <a:rPr lang="en-US" dirty="0"/>
              <a:t>, V850, 78K0R, Fujitsu series MB91460, MB96340, </a:t>
            </a:r>
            <a:r>
              <a:rPr lang="en-US" dirty="0" err="1"/>
              <a:t>Nios</a:t>
            </a:r>
            <a:r>
              <a:rPr lang="en-US" dirty="0"/>
              <a:t> II, TMS570, RM4x, </a:t>
            </a:r>
            <a:r>
              <a:rPr lang="en-US" dirty="0" err="1"/>
              <a:t>Espressif</a:t>
            </a:r>
            <a:r>
              <a:rPr lang="en-US" dirty="0"/>
              <a:t> ESP32, RISC-V (e.g. SHAKTI)</a:t>
            </a:r>
          </a:p>
          <a:p>
            <a:endParaRPr lang="en-US" dirty="0"/>
          </a:p>
        </p:txBody>
      </p:sp>
      <p:pic>
        <p:nvPicPr>
          <p:cNvPr id="4098" name="Picture 2" descr="FreeRTOS celebrates 15th birthday in Bristol - techSPARK">
            <a:extLst>
              <a:ext uri="{FF2B5EF4-FFF2-40B4-BE49-F238E27FC236}">
                <a16:creationId xmlns:a16="http://schemas.microsoft.com/office/drawing/2014/main" id="{C354FF05-F0D1-438F-26C7-B7EFEEEF47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799" y="275897"/>
            <a:ext cx="3048001" cy="184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219B865-5917-9F6D-4D49-1A8A3FD5D531}"/>
              </a:ext>
            </a:extLst>
          </p:cNvPr>
          <p:cNvSpPr txBox="1"/>
          <p:nvPr/>
        </p:nvSpPr>
        <p:spPr>
          <a:xfrm>
            <a:off x="9068052" y="2208213"/>
            <a:ext cx="1523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Richard Berry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1060754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7337BC-615F-0F8E-2645-3C35B36EB9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965D48-2990-F10F-2D34-01AA23853DC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Trade Gothic Inline" panose="020B0504030203020204" pitchFamily="34" charset="0"/>
              </a:rPr>
              <a:t>FREERTOS</a:t>
            </a:r>
            <a:endParaRPr lang="nl-NL" dirty="0">
              <a:latin typeface="Trade Gothic Inline" panose="020B0504030203020204" pitchFamily="34" charset="0"/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3E7911B-03C5-EE6D-972B-E5CAFDCCC65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 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891540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546</TotalTime>
  <Words>3263</Words>
  <Application>Microsoft Office PowerPoint</Application>
  <PresentationFormat>Widescreen</PresentationFormat>
  <Paragraphs>372</Paragraphs>
  <Slides>74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74</vt:i4>
      </vt:variant>
    </vt:vector>
  </HeadingPairs>
  <TitlesOfParts>
    <vt:vector size="82" baseType="lpstr">
      <vt:lpstr>Aptos</vt:lpstr>
      <vt:lpstr>Aptos Display</vt:lpstr>
      <vt:lpstr>Arial</vt:lpstr>
      <vt:lpstr>Cambria Math</vt:lpstr>
      <vt:lpstr>Inter</vt:lpstr>
      <vt:lpstr>SFMono-Regular</vt:lpstr>
      <vt:lpstr>Trade Gothic Inline</vt:lpstr>
      <vt:lpstr>Office Theme</vt:lpstr>
      <vt:lpstr>Operating Systems</vt:lpstr>
      <vt:lpstr>Content</vt:lpstr>
      <vt:lpstr>What is an OS?</vt:lpstr>
      <vt:lpstr>History</vt:lpstr>
      <vt:lpstr>History</vt:lpstr>
      <vt:lpstr>History</vt:lpstr>
      <vt:lpstr>History</vt:lpstr>
      <vt:lpstr>History</vt:lpstr>
      <vt:lpstr>FREERTOS</vt:lpstr>
      <vt:lpstr>FreeRTOS</vt:lpstr>
      <vt:lpstr>FreeRTOS</vt:lpstr>
      <vt:lpstr>FreeRTOS – let’s practice</vt:lpstr>
      <vt:lpstr>PowerPoint Presentation</vt:lpstr>
      <vt:lpstr>Tasks</vt:lpstr>
      <vt:lpstr>WHY DO WE NEED THIS (APPLICATION)?</vt:lpstr>
      <vt:lpstr>But first</vt:lpstr>
      <vt:lpstr>PowerPoint Presentation</vt:lpstr>
      <vt:lpstr>PowerPoint Presentation</vt:lpstr>
      <vt:lpstr>PowerPoint Presentation</vt:lpstr>
      <vt:lpstr>Stack / Heap</vt:lpstr>
      <vt:lpstr>Stack / Heap</vt:lpstr>
      <vt:lpstr>Stack / Heap</vt:lpstr>
      <vt:lpstr>Stack / Heap</vt:lpstr>
      <vt:lpstr>PowerPoint Presentation</vt:lpstr>
      <vt:lpstr>PowerPoint Presentation</vt:lpstr>
      <vt:lpstr>PowerPoint Presentation</vt:lpstr>
      <vt:lpstr>PowerPoint Presentation</vt:lpstr>
      <vt:lpstr>Pointers</vt:lpstr>
      <vt:lpstr>Pointers</vt:lpstr>
      <vt:lpstr>Tasks</vt:lpstr>
      <vt:lpstr>vTaskDelay</vt:lpstr>
      <vt:lpstr>vTaskDelay</vt:lpstr>
      <vt:lpstr>vTaskDelay</vt:lpstr>
      <vt:lpstr>vTaskDelay</vt:lpstr>
      <vt:lpstr>vTaskDelay</vt:lpstr>
      <vt:lpstr>vTaskDelay</vt:lpstr>
      <vt:lpstr>Tasks</vt:lpstr>
      <vt:lpstr>xEventGroupCreate</vt:lpstr>
      <vt:lpstr>xEventGroupCreate</vt:lpstr>
      <vt:lpstr>xEventGroupCreate</vt:lpstr>
      <vt:lpstr>PowerPoint Presentation</vt:lpstr>
      <vt:lpstr>Tasks</vt:lpstr>
      <vt:lpstr>xQueueReceive</vt:lpstr>
      <vt:lpstr>xQueueReceive</vt:lpstr>
      <vt:lpstr>xQueueReceive</vt:lpstr>
      <vt:lpstr>xQueueReceive</vt:lpstr>
      <vt:lpstr>xQueueReceive</vt:lpstr>
      <vt:lpstr>PowerPoint Presentation</vt:lpstr>
      <vt:lpstr>Tasks</vt:lpstr>
      <vt:lpstr>xSemaphoreTake  aka mutex</vt:lpstr>
      <vt:lpstr>Mutex</vt:lpstr>
      <vt:lpstr>Mutex</vt:lpstr>
      <vt:lpstr>PowerPoint Presentation</vt:lpstr>
      <vt:lpstr>Tasks</vt:lpstr>
      <vt:lpstr>PowerPoint Presentation</vt:lpstr>
      <vt:lpstr>PowerPoint Presentation</vt:lpstr>
      <vt:lpstr>STD     CODE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CLEANRTOS</vt:lpstr>
      <vt:lpstr>CleanRTOS</vt:lpstr>
      <vt:lpstr>CleanRTOS – flag </vt:lpstr>
      <vt:lpstr>CleanRTOS – mutex</vt:lpstr>
      <vt:lpstr>CleanRTOS – pool</vt:lpstr>
      <vt:lpstr>CleanRTOS – Queue</vt:lpstr>
      <vt:lpstr>CleanRTOS – Timer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Bart Bozon</dc:creator>
  <cp:lastModifiedBy>Bart Bozon</cp:lastModifiedBy>
  <cp:revision>3</cp:revision>
  <dcterms:created xsi:type="dcterms:W3CDTF">2026-01-12T06:40:13Z</dcterms:created>
  <dcterms:modified xsi:type="dcterms:W3CDTF">2026-02-06T08:42:28Z</dcterms:modified>
</cp:coreProperties>
</file>